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8" r:id="rId14"/>
    <p:sldId id="285" r:id="rId15"/>
    <p:sldId id="284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AD7E8-2A83-4212-B274-D4EEA4A00B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A45D85-CC82-4F27-B9F5-A97AF01F210E}">
      <dgm:prSet/>
      <dgm:spPr/>
      <dgm:t>
        <a:bodyPr/>
        <a:lstStyle/>
        <a:p>
          <a:r>
            <a:rPr lang="en-US" dirty="0"/>
            <a:t>Administration – Admins</a:t>
          </a:r>
        </a:p>
      </dgm:t>
    </dgm:pt>
    <dgm:pt modelId="{9C07C3F6-F8B5-4C80-98F5-61D0624F54B6}" type="parTrans" cxnId="{5B0775BE-563D-432D-BCB6-545AB410C392}">
      <dgm:prSet/>
      <dgm:spPr/>
      <dgm:t>
        <a:bodyPr/>
        <a:lstStyle/>
        <a:p>
          <a:endParaRPr lang="en-US"/>
        </a:p>
      </dgm:t>
    </dgm:pt>
    <dgm:pt modelId="{5BFEFDEB-53ED-48BE-B5F9-67FA01E2A48E}" type="sibTrans" cxnId="{5B0775BE-563D-432D-BCB6-545AB410C392}">
      <dgm:prSet/>
      <dgm:spPr/>
      <dgm:t>
        <a:bodyPr/>
        <a:lstStyle/>
        <a:p>
          <a:endParaRPr lang="en-US"/>
        </a:p>
      </dgm:t>
    </dgm:pt>
    <dgm:pt modelId="{2D69A8DB-49F9-4DB3-8352-A47ED08FA213}">
      <dgm:prSet/>
      <dgm:spPr/>
      <dgm:t>
        <a:bodyPr/>
        <a:lstStyle/>
        <a:p>
          <a:r>
            <a:rPr lang="en-US"/>
            <a:t>Doctors</a:t>
          </a:r>
        </a:p>
      </dgm:t>
    </dgm:pt>
    <dgm:pt modelId="{DB472D91-0BEE-4D79-958B-79B924EF31FC}" type="parTrans" cxnId="{34219BE7-963C-4AFC-9341-0CEEC5231AF5}">
      <dgm:prSet/>
      <dgm:spPr/>
      <dgm:t>
        <a:bodyPr/>
        <a:lstStyle/>
        <a:p>
          <a:endParaRPr lang="en-US"/>
        </a:p>
      </dgm:t>
    </dgm:pt>
    <dgm:pt modelId="{012778C0-F682-44AF-B452-989B221A3347}" type="sibTrans" cxnId="{34219BE7-963C-4AFC-9341-0CEEC5231AF5}">
      <dgm:prSet/>
      <dgm:spPr/>
      <dgm:t>
        <a:bodyPr/>
        <a:lstStyle/>
        <a:p>
          <a:endParaRPr lang="en-US"/>
        </a:p>
      </dgm:t>
    </dgm:pt>
    <dgm:pt modelId="{59BA179F-A4E2-4CDB-8673-54576BF30ECF}">
      <dgm:prSet/>
      <dgm:spPr/>
      <dgm:t>
        <a:bodyPr/>
        <a:lstStyle/>
        <a:p>
          <a:r>
            <a:rPr lang="en-US"/>
            <a:t>Patients</a:t>
          </a:r>
        </a:p>
      </dgm:t>
    </dgm:pt>
    <dgm:pt modelId="{ADE316A9-6C83-4A72-A957-9BDE3992DD12}" type="parTrans" cxnId="{38192502-0DD7-4A19-BDDC-B94576AED6A4}">
      <dgm:prSet/>
      <dgm:spPr/>
      <dgm:t>
        <a:bodyPr/>
        <a:lstStyle/>
        <a:p>
          <a:endParaRPr lang="en-US"/>
        </a:p>
      </dgm:t>
    </dgm:pt>
    <dgm:pt modelId="{6C822817-454D-415D-87E7-7048ED6C806D}" type="sibTrans" cxnId="{38192502-0DD7-4A19-BDDC-B94576AED6A4}">
      <dgm:prSet/>
      <dgm:spPr/>
      <dgm:t>
        <a:bodyPr/>
        <a:lstStyle/>
        <a:p>
          <a:endParaRPr lang="en-US"/>
        </a:p>
      </dgm:t>
    </dgm:pt>
    <dgm:pt modelId="{6C088EC7-EDEF-4DC4-91E5-0A6056486ED2}" type="pres">
      <dgm:prSet presAssocID="{C90AD7E8-2A83-4212-B274-D4EEA4A00B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E4AE54-F9EE-4AEB-ADD5-84F0873F818E}" type="pres">
      <dgm:prSet presAssocID="{6BA45D85-CC82-4F27-B9F5-A97AF01F210E}" presName="hierRoot1" presStyleCnt="0"/>
      <dgm:spPr/>
    </dgm:pt>
    <dgm:pt modelId="{C07EEC1E-98BA-41A4-93E0-B63DFEA0A820}" type="pres">
      <dgm:prSet presAssocID="{6BA45D85-CC82-4F27-B9F5-A97AF01F210E}" presName="composite" presStyleCnt="0"/>
      <dgm:spPr/>
    </dgm:pt>
    <dgm:pt modelId="{47B11280-F062-45D0-990D-829B7C026130}" type="pres">
      <dgm:prSet presAssocID="{6BA45D85-CC82-4F27-B9F5-A97AF01F210E}" presName="background" presStyleLbl="node0" presStyleIdx="0" presStyleCnt="3"/>
      <dgm:spPr/>
    </dgm:pt>
    <dgm:pt modelId="{B9DACB4B-A13B-4BE7-90DC-641B869FF916}" type="pres">
      <dgm:prSet presAssocID="{6BA45D85-CC82-4F27-B9F5-A97AF01F210E}" presName="text" presStyleLbl="fgAcc0" presStyleIdx="0" presStyleCnt="3">
        <dgm:presLayoutVars>
          <dgm:chPref val="3"/>
        </dgm:presLayoutVars>
      </dgm:prSet>
      <dgm:spPr/>
    </dgm:pt>
    <dgm:pt modelId="{0AE9A9AE-4530-49E8-ADA0-57B1E19686AF}" type="pres">
      <dgm:prSet presAssocID="{6BA45D85-CC82-4F27-B9F5-A97AF01F210E}" presName="hierChild2" presStyleCnt="0"/>
      <dgm:spPr/>
    </dgm:pt>
    <dgm:pt modelId="{2D9F5A20-B3BF-420E-ADFE-BE3AB24F7D3F}" type="pres">
      <dgm:prSet presAssocID="{2D69A8DB-49F9-4DB3-8352-A47ED08FA213}" presName="hierRoot1" presStyleCnt="0"/>
      <dgm:spPr/>
    </dgm:pt>
    <dgm:pt modelId="{DFD4AA57-D2A1-4AEC-A1C4-C22B32ECF943}" type="pres">
      <dgm:prSet presAssocID="{2D69A8DB-49F9-4DB3-8352-A47ED08FA213}" presName="composite" presStyleCnt="0"/>
      <dgm:spPr/>
    </dgm:pt>
    <dgm:pt modelId="{64482517-5E8A-4412-9DBC-A2C3DD561877}" type="pres">
      <dgm:prSet presAssocID="{2D69A8DB-49F9-4DB3-8352-A47ED08FA213}" presName="background" presStyleLbl="node0" presStyleIdx="1" presStyleCnt="3"/>
      <dgm:spPr/>
    </dgm:pt>
    <dgm:pt modelId="{8F256BEF-74F7-4DF2-AC46-D873218F2866}" type="pres">
      <dgm:prSet presAssocID="{2D69A8DB-49F9-4DB3-8352-A47ED08FA213}" presName="text" presStyleLbl="fgAcc0" presStyleIdx="1" presStyleCnt="3">
        <dgm:presLayoutVars>
          <dgm:chPref val="3"/>
        </dgm:presLayoutVars>
      </dgm:prSet>
      <dgm:spPr/>
    </dgm:pt>
    <dgm:pt modelId="{DEB95536-2DFF-4038-B8DA-05CEA3E1EC24}" type="pres">
      <dgm:prSet presAssocID="{2D69A8DB-49F9-4DB3-8352-A47ED08FA213}" presName="hierChild2" presStyleCnt="0"/>
      <dgm:spPr/>
    </dgm:pt>
    <dgm:pt modelId="{04A73285-0939-4011-B898-58C6BF7C0EE6}" type="pres">
      <dgm:prSet presAssocID="{59BA179F-A4E2-4CDB-8673-54576BF30ECF}" presName="hierRoot1" presStyleCnt="0"/>
      <dgm:spPr/>
    </dgm:pt>
    <dgm:pt modelId="{1A9AC676-E0C0-4317-B6FD-4E0D9C99DD64}" type="pres">
      <dgm:prSet presAssocID="{59BA179F-A4E2-4CDB-8673-54576BF30ECF}" presName="composite" presStyleCnt="0"/>
      <dgm:spPr/>
    </dgm:pt>
    <dgm:pt modelId="{07173927-8526-4EA7-B4CE-607D26F7CB96}" type="pres">
      <dgm:prSet presAssocID="{59BA179F-A4E2-4CDB-8673-54576BF30ECF}" presName="background" presStyleLbl="node0" presStyleIdx="2" presStyleCnt="3"/>
      <dgm:spPr/>
    </dgm:pt>
    <dgm:pt modelId="{40BF1B6F-1BE2-43D1-AC04-CEE34109D99B}" type="pres">
      <dgm:prSet presAssocID="{59BA179F-A4E2-4CDB-8673-54576BF30ECF}" presName="text" presStyleLbl="fgAcc0" presStyleIdx="2" presStyleCnt="3">
        <dgm:presLayoutVars>
          <dgm:chPref val="3"/>
        </dgm:presLayoutVars>
      </dgm:prSet>
      <dgm:spPr/>
    </dgm:pt>
    <dgm:pt modelId="{8D94A8DC-8C17-48AE-B7B2-55FF5622C901}" type="pres">
      <dgm:prSet presAssocID="{59BA179F-A4E2-4CDB-8673-54576BF30ECF}" presName="hierChild2" presStyleCnt="0"/>
      <dgm:spPr/>
    </dgm:pt>
  </dgm:ptLst>
  <dgm:cxnLst>
    <dgm:cxn modelId="{38192502-0DD7-4A19-BDDC-B94576AED6A4}" srcId="{C90AD7E8-2A83-4212-B274-D4EEA4A00B59}" destId="{59BA179F-A4E2-4CDB-8673-54576BF30ECF}" srcOrd="2" destOrd="0" parTransId="{ADE316A9-6C83-4A72-A957-9BDE3992DD12}" sibTransId="{6C822817-454D-415D-87E7-7048ED6C806D}"/>
    <dgm:cxn modelId="{9DEBD78B-0318-4247-BA1B-74F35C1F6F71}" type="presOf" srcId="{59BA179F-A4E2-4CDB-8673-54576BF30ECF}" destId="{40BF1B6F-1BE2-43D1-AC04-CEE34109D99B}" srcOrd="0" destOrd="0" presId="urn:microsoft.com/office/officeart/2005/8/layout/hierarchy1"/>
    <dgm:cxn modelId="{7D1627A3-B106-4660-9C2F-D0749BDF793B}" type="presOf" srcId="{6BA45D85-CC82-4F27-B9F5-A97AF01F210E}" destId="{B9DACB4B-A13B-4BE7-90DC-641B869FF916}" srcOrd="0" destOrd="0" presId="urn:microsoft.com/office/officeart/2005/8/layout/hierarchy1"/>
    <dgm:cxn modelId="{5B0775BE-563D-432D-BCB6-545AB410C392}" srcId="{C90AD7E8-2A83-4212-B274-D4EEA4A00B59}" destId="{6BA45D85-CC82-4F27-B9F5-A97AF01F210E}" srcOrd="0" destOrd="0" parTransId="{9C07C3F6-F8B5-4C80-98F5-61D0624F54B6}" sibTransId="{5BFEFDEB-53ED-48BE-B5F9-67FA01E2A48E}"/>
    <dgm:cxn modelId="{EB22D6CC-6FEC-4ABA-AB28-AEB50BE5ABA7}" type="presOf" srcId="{2D69A8DB-49F9-4DB3-8352-A47ED08FA213}" destId="{8F256BEF-74F7-4DF2-AC46-D873218F2866}" srcOrd="0" destOrd="0" presId="urn:microsoft.com/office/officeart/2005/8/layout/hierarchy1"/>
    <dgm:cxn modelId="{34219BE7-963C-4AFC-9341-0CEEC5231AF5}" srcId="{C90AD7E8-2A83-4212-B274-D4EEA4A00B59}" destId="{2D69A8DB-49F9-4DB3-8352-A47ED08FA213}" srcOrd="1" destOrd="0" parTransId="{DB472D91-0BEE-4D79-958B-79B924EF31FC}" sibTransId="{012778C0-F682-44AF-B452-989B221A3347}"/>
    <dgm:cxn modelId="{FA4B3DE8-2417-46EC-A77F-76B44D276969}" type="presOf" srcId="{C90AD7E8-2A83-4212-B274-D4EEA4A00B59}" destId="{6C088EC7-EDEF-4DC4-91E5-0A6056486ED2}" srcOrd="0" destOrd="0" presId="urn:microsoft.com/office/officeart/2005/8/layout/hierarchy1"/>
    <dgm:cxn modelId="{67FD9DEE-E89C-49D9-9461-D0736B9AA59C}" type="presParOf" srcId="{6C088EC7-EDEF-4DC4-91E5-0A6056486ED2}" destId="{C7E4AE54-F9EE-4AEB-ADD5-84F0873F818E}" srcOrd="0" destOrd="0" presId="urn:microsoft.com/office/officeart/2005/8/layout/hierarchy1"/>
    <dgm:cxn modelId="{E2BC2D0F-000D-481F-AB5C-4D8CD869FB94}" type="presParOf" srcId="{C7E4AE54-F9EE-4AEB-ADD5-84F0873F818E}" destId="{C07EEC1E-98BA-41A4-93E0-B63DFEA0A820}" srcOrd="0" destOrd="0" presId="urn:microsoft.com/office/officeart/2005/8/layout/hierarchy1"/>
    <dgm:cxn modelId="{1E588F9C-BCFB-4C49-BEBB-A758280B6E2E}" type="presParOf" srcId="{C07EEC1E-98BA-41A4-93E0-B63DFEA0A820}" destId="{47B11280-F062-45D0-990D-829B7C026130}" srcOrd="0" destOrd="0" presId="urn:microsoft.com/office/officeart/2005/8/layout/hierarchy1"/>
    <dgm:cxn modelId="{EBF70B4C-E3F0-4E28-ADE2-57306976EB78}" type="presParOf" srcId="{C07EEC1E-98BA-41A4-93E0-B63DFEA0A820}" destId="{B9DACB4B-A13B-4BE7-90DC-641B869FF916}" srcOrd="1" destOrd="0" presId="urn:microsoft.com/office/officeart/2005/8/layout/hierarchy1"/>
    <dgm:cxn modelId="{40CFB3AF-D506-4D1E-9F28-CFE924F64538}" type="presParOf" srcId="{C7E4AE54-F9EE-4AEB-ADD5-84F0873F818E}" destId="{0AE9A9AE-4530-49E8-ADA0-57B1E19686AF}" srcOrd="1" destOrd="0" presId="urn:microsoft.com/office/officeart/2005/8/layout/hierarchy1"/>
    <dgm:cxn modelId="{CA2B54F7-CC5D-42C2-B9B4-F98C5C50BD5E}" type="presParOf" srcId="{6C088EC7-EDEF-4DC4-91E5-0A6056486ED2}" destId="{2D9F5A20-B3BF-420E-ADFE-BE3AB24F7D3F}" srcOrd="1" destOrd="0" presId="urn:microsoft.com/office/officeart/2005/8/layout/hierarchy1"/>
    <dgm:cxn modelId="{E1440D23-71B3-4857-BA3C-CC491317E6BA}" type="presParOf" srcId="{2D9F5A20-B3BF-420E-ADFE-BE3AB24F7D3F}" destId="{DFD4AA57-D2A1-4AEC-A1C4-C22B32ECF943}" srcOrd="0" destOrd="0" presId="urn:microsoft.com/office/officeart/2005/8/layout/hierarchy1"/>
    <dgm:cxn modelId="{708ED186-57B7-4181-88BF-34937905A6CC}" type="presParOf" srcId="{DFD4AA57-D2A1-4AEC-A1C4-C22B32ECF943}" destId="{64482517-5E8A-4412-9DBC-A2C3DD561877}" srcOrd="0" destOrd="0" presId="urn:microsoft.com/office/officeart/2005/8/layout/hierarchy1"/>
    <dgm:cxn modelId="{2B42E0A1-E8F8-47AE-857A-2AB3BBDD36FB}" type="presParOf" srcId="{DFD4AA57-D2A1-4AEC-A1C4-C22B32ECF943}" destId="{8F256BEF-74F7-4DF2-AC46-D873218F2866}" srcOrd="1" destOrd="0" presId="urn:microsoft.com/office/officeart/2005/8/layout/hierarchy1"/>
    <dgm:cxn modelId="{BDE0D98F-D6B2-49AB-8493-C23F10795390}" type="presParOf" srcId="{2D9F5A20-B3BF-420E-ADFE-BE3AB24F7D3F}" destId="{DEB95536-2DFF-4038-B8DA-05CEA3E1EC24}" srcOrd="1" destOrd="0" presId="urn:microsoft.com/office/officeart/2005/8/layout/hierarchy1"/>
    <dgm:cxn modelId="{6776CAA6-2235-4615-8F0A-D445438F9B8E}" type="presParOf" srcId="{6C088EC7-EDEF-4DC4-91E5-0A6056486ED2}" destId="{04A73285-0939-4011-B898-58C6BF7C0EE6}" srcOrd="2" destOrd="0" presId="urn:microsoft.com/office/officeart/2005/8/layout/hierarchy1"/>
    <dgm:cxn modelId="{AD4CF38C-04FD-42C4-917A-5FF2BF32E3C8}" type="presParOf" srcId="{04A73285-0939-4011-B898-58C6BF7C0EE6}" destId="{1A9AC676-E0C0-4317-B6FD-4E0D9C99DD64}" srcOrd="0" destOrd="0" presId="urn:microsoft.com/office/officeart/2005/8/layout/hierarchy1"/>
    <dgm:cxn modelId="{16027486-4B1C-4365-9E89-F6760C43CC9E}" type="presParOf" srcId="{1A9AC676-E0C0-4317-B6FD-4E0D9C99DD64}" destId="{07173927-8526-4EA7-B4CE-607D26F7CB96}" srcOrd="0" destOrd="0" presId="urn:microsoft.com/office/officeart/2005/8/layout/hierarchy1"/>
    <dgm:cxn modelId="{1860C43F-9188-468D-9BDA-6138DCA20A53}" type="presParOf" srcId="{1A9AC676-E0C0-4317-B6FD-4E0D9C99DD64}" destId="{40BF1B6F-1BE2-43D1-AC04-CEE34109D99B}" srcOrd="1" destOrd="0" presId="urn:microsoft.com/office/officeart/2005/8/layout/hierarchy1"/>
    <dgm:cxn modelId="{55690B1E-DDAB-46C1-B363-00FA8537FF69}" type="presParOf" srcId="{04A73285-0939-4011-B898-58C6BF7C0EE6}" destId="{8D94A8DC-8C17-48AE-B7B2-55FF5622C9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ED86B3-1A7E-4308-B2D3-178E0E22537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C34BF1-B78A-4EA4-ACC9-85B437E98650}">
      <dgm:prSet/>
      <dgm:spPr/>
      <dgm:t>
        <a:bodyPr/>
        <a:lstStyle/>
        <a:p>
          <a:r>
            <a: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Approves doctors registered in the application.</a:t>
          </a:r>
        </a:p>
      </dgm:t>
    </dgm:pt>
    <dgm:pt modelId="{5F972821-7E08-4DFC-A601-87DE75584752}" type="parTrans" cxnId="{21BBC3A5-8A25-44E1-BD7E-B65EC2DB4735}">
      <dgm:prSet/>
      <dgm:spPr/>
      <dgm:t>
        <a:bodyPr/>
        <a:lstStyle/>
        <a:p>
          <a:endParaRPr lang="en-US"/>
        </a:p>
      </dgm:t>
    </dgm:pt>
    <dgm:pt modelId="{F0A8C4FE-C520-4D59-BDA0-0AD7EEC7B97A}" type="sibTrans" cxnId="{21BBC3A5-8A25-44E1-BD7E-B65EC2DB473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0FB4671-DA13-4FB9-B237-F9C3101F19BE}">
      <dgm:prSet/>
      <dgm:spPr/>
      <dgm:t>
        <a:bodyPr/>
        <a:lstStyle/>
        <a:p>
          <a:r>
            <a: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Add/Update/Remove Specializations</a:t>
          </a:r>
        </a:p>
      </dgm:t>
    </dgm:pt>
    <dgm:pt modelId="{87A4A71B-14CE-45B6-9BCA-52625306B6F2}" type="parTrans" cxnId="{4CBF5AAB-BD46-4011-8787-EBCC253746DC}">
      <dgm:prSet/>
      <dgm:spPr/>
      <dgm:t>
        <a:bodyPr/>
        <a:lstStyle/>
        <a:p>
          <a:endParaRPr lang="en-US"/>
        </a:p>
      </dgm:t>
    </dgm:pt>
    <dgm:pt modelId="{FCBAFC59-D0A2-4BDA-9327-70BFB4F2BAB0}" type="sibTrans" cxnId="{4CBF5AAB-BD46-4011-8787-EBCC253746D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152FC2AB-FC0B-4FA7-BAD9-90B9E1C6E6AA}">
      <dgm:prSet/>
      <dgm:spPr/>
      <dgm:t>
        <a:bodyPr/>
        <a:lstStyle/>
        <a:p>
          <a:r>
            <a:rPr lang="en-US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Add/Update/Remove Hospitals </a:t>
          </a:r>
        </a:p>
      </dgm:t>
    </dgm:pt>
    <dgm:pt modelId="{3F0E297F-1544-4701-88CD-E8FCD1F76967}" type="parTrans" cxnId="{CFC87BAB-5B43-492F-BE81-547F14660A90}">
      <dgm:prSet/>
      <dgm:spPr/>
      <dgm:t>
        <a:bodyPr/>
        <a:lstStyle/>
        <a:p>
          <a:endParaRPr lang="en-US"/>
        </a:p>
      </dgm:t>
    </dgm:pt>
    <dgm:pt modelId="{02A241D9-6B41-437C-AFCA-7BE1B8A38646}" type="sibTrans" cxnId="{CFC87BAB-5B43-492F-BE81-547F14660A9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0DF1393-80A7-442F-848B-3850F1B931BE}">
      <dgm:prSet/>
      <dgm:spPr/>
      <dgm:t>
        <a:bodyPr/>
        <a:lstStyle/>
        <a:p>
          <a:r>
            <a:rPr lang="en-US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Can view all the appointments</a:t>
          </a:r>
        </a:p>
      </dgm:t>
    </dgm:pt>
    <dgm:pt modelId="{369BAEBB-7036-423C-936C-73EA7068DF75}" type="parTrans" cxnId="{C70F5465-474B-4C54-AD62-4E865E2FD448}">
      <dgm:prSet/>
      <dgm:spPr/>
      <dgm:t>
        <a:bodyPr/>
        <a:lstStyle/>
        <a:p>
          <a:endParaRPr lang="en-US"/>
        </a:p>
      </dgm:t>
    </dgm:pt>
    <dgm:pt modelId="{4628664F-BE55-4ACB-A670-7D5E79C7197C}" type="sibTrans" cxnId="{C70F5465-474B-4C54-AD62-4E865E2FD448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ABE47FBC-8704-44D3-98FA-38CFE33D1367}" type="pres">
      <dgm:prSet presAssocID="{A4ED86B3-1A7E-4308-B2D3-178E0E22537C}" presName="Name0" presStyleCnt="0">
        <dgm:presLayoutVars>
          <dgm:animLvl val="lvl"/>
          <dgm:resizeHandles val="exact"/>
        </dgm:presLayoutVars>
      </dgm:prSet>
      <dgm:spPr/>
    </dgm:pt>
    <dgm:pt modelId="{5AE24F06-7EE2-4674-BC6E-50703A750D5E}" type="pres">
      <dgm:prSet presAssocID="{83C34BF1-B78A-4EA4-ACC9-85B437E98650}" presName="compositeNode" presStyleCnt="0">
        <dgm:presLayoutVars>
          <dgm:bulletEnabled val="1"/>
        </dgm:presLayoutVars>
      </dgm:prSet>
      <dgm:spPr/>
    </dgm:pt>
    <dgm:pt modelId="{C82862C3-64DB-4E8F-AB7F-26688FE37B15}" type="pres">
      <dgm:prSet presAssocID="{83C34BF1-B78A-4EA4-ACC9-85B437E98650}" presName="bgRect" presStyleLbl="alignNode1" presStyleIdx="0" presStyleCnt="4"/>
      <dgm:spPr/>
    </dgm:pt>
    <dgm:pt modelId="{7D29295D-DD54-44C8-9271-B25466F4ABE7}" type="pres">
      <dgm:prSet presAssocID="{F0A8C4FE-C520-4D59-BDA0-0AD7EEC7B97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D47D11EF-8641-4910-801D-20116251005F}" type="pres">
      <dgm:prSet presAssocID="{83C34BF1-B78A-4EA4-ACC9-85B437E98650}" presName="nodeRect" presStyleLbl="alignNode1" presStyleIdx="0" presStyleCnt="4">
        <dgm:presLayoutVars>
          <dgm:bulletEnabled val="1"/>
        </dgm:presLayoutVars>
      </dgm:prSet>
      <dgm:spPr/>
    </dgm:pt>
    <dgm:pt modelId="{BF92CB0D-9FDF-4180-9F55-7478351FCD02}" type="pres">
      <dgm:prSet presAssocID="{F0A8C4FE-C520-4D59-BDA0-0AD7EEC7B97A}" presName="sibTrans" presStyleCnt="0"/>
      <dgm:spPr/>
    </dgm:pt>
    <dgm:pt modelId="{FB8BA2A6-6652-4919-91C4-D5DC968396D4}" type="pres">
      <dgm:prSet presAssocID="{D0FB4671-DA13-4FB9-B237-F9C3101F19BE}" presName="compositeNode" presStyleCnt="0">
        <dgm:presLayoutVars>
          <dgm:bulletEnabled val="1"/>
        </dgm:presLayoutVars>
      </dgm:prSet>
      <dgm:spPr/>
    </dgm:pt>
    <dgm:pt modelId="{A74D0741-73C0-498F-9FB5-294B07ACF466}" type="pres">
      <dgm:prSet presAssocID="{D0FB4671-DA13-4FB9-B237-F9C3101F19BE}" presName="bgRect" presStyleLbl="alignNode1" presStyleIdx="1" presStyleCnt="4"/>
      <dgm:spPr/>
    </dgm:pt>
    <dgm:pt modelId="{72156C7F-F460-402A-95CD-B5B3C21E2088}" type="pres">
      <dgm:prSet presAssocID="{FCBAFC59-D0A2-4BDA-9327-70BFB4F2BAB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E5FED1CD-1DAF-44B1-8096-2EB718E2339B}" type="pres">
      <dgm:prSet presAssocID="{D0FB4671-DA13-4FB9-B237-F9C3101F19BE}" presName="nodeRect" presStyleLbl="alignNode1" presStyleIdx="1" presStyleCnt="4">
        <dgm:presLayoutVars>
          <dgm:bulletEnabled val="1"/>
        </dgm:presLayoutVars>
      </dgm:prSet>
      <dgm:spPr/>
    </dgm:pt>
    <dgm:pt modelId="{FAD61E76-B999-46BB-98C3-127C38069546}" type="pres">
      <dgm:prSet presAssocID="{FCBAFC59-D0A2-4BDA-9327-70BFB4F2BAB0}" presName="sibTrans" presStyleCnt="0"/>
      <dgm:spPr/>
    </dgm:pt>
    <dgm:pt modelId="{20FC2D1A-0633-41C7-B606-E29AD2244CD8}" type="pres">
      <dgm:prSet presAssocID="{152FC2AB-FC0B-4FA7-BAD9-90B9E1C6E6AA}" presName="compositeNode" presStyleCnt="0">
        <dgm:presLayoutVars>
          <dgm:bulletEnabled val="1"/>
        </dgm:presLayoutVars>
      </dgm:prSet>
      <dgm:spPr/>
    </dgm:pt>
    <dgm:pt modelId="{38938F24-6CB0-45DF-8E20-7417ED3B89FB}" type="pres">
      <dgm:prSet presAssocID="{152FC2AB-FC0B-4FA7-BAD9-90B9E1C6E6AA}" presName="bgRect" presStyleLbl="alignNode1" presStyleIdx="2" presStyleCnt="4"/>
      <dgm:spPr/>
    </dgm:pt>
    <dgm:pt modelId="{E1EF97B2-9679-4B09-976F-134CC7C1E122}" type="pres">
      <dgm:prSet presAssocID="{02A241D9-6B41-437C-AFCA-7BE1B8A3864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9646393-F4E9-4251-844E-7C7769A85398}" type="pres">
      <dgm:prSet presAssocID="{152FC2AB-FC0B-4FA7-BAD9-90B9E1C6E6AA}" presName="nodeRect" presStyleLbl="alignNode1" presStyleIdx="2" presStyleCnt="4">
        <dgm:presLayoutVars>
          <dgm:bulletEnabled val="1"/>
        </dgm:presLayoutVars>
      </dgm:prSet>
      <dgm:spPr/>
    </dgm:pt>
    <dgm:pt modelId="{5AE5733A-F9F6-48F7-A212-4B3CBC412ED1}" type="pres">
      <dgm:prSet presAssocID="{02A241D9-6B41-437C-AFCA-7BE1B8A38646}" presName="sibTrans" presStyleCnt="0"/>
      <dgm:spPr/>
    </dgm:pt>
    <dgm:pt modelId="{810962B6-5813-4CD3-AF4E-2165A2D2A200}" type="pres">
      <dgm:prSet presAssocID="{10DF1393-80A7-442F-848B-3850F1B931BE}" presName="compositeNode" presStyleCnt="0">
        <dgm:presLayoutVars>
          <dgm:bulletEnabled val="1"/>
        </dgm:presLayoutVars>
      </dgm:prSet>
      <dgm:spPr/>
    </dgm:pt>
    <dgm:pt modelId="{4E99BA38-3A6F-479E-AC0A-79F5C4C204BF}" type="pres">
      <dgm:prSet presAssocID="{10DF1393-80A7-442F-848B-3850F1B931BE}" presName="bgRect" presStyleLbl="alignNode1" presStyleIdx="3" presStyleCnt="4"/>
      <dgm:spPr/>
    </dgm:pt>
    <dgm:pt modelId="{6263FE26-582E-4876-900D-E4AA16E0071D}" type="pres">
      <dgm:prSet presAssocID="{4628664F-BE55-4ACB-A670-7D5E79C7197C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5809F474-EBE4-45DF-9F77-6C81271B9ECF}" type="pres">
      <dgm:prSet presAssocID="{10DF1393-80A7-442F-848B-3850F1B931B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D0F8001-FBE6-4C7F-AE41-6F2827284D50}" type="presOf" srcId="{83C34BF1-B78A-4EA4-ACC9-85B437E98650}" destId="{D47D11EF-8641-4910-801D-20116251005F}" srcOrd="1" destOrd="0" presId="urn:microsoft.com/office/officeart/2016/7/layout/LinearBlockProcessNumbered"/>
    <dgm:cxn modelId="{3DCC1506-6FF0-447F-8118-B11D09CD7E4A}" type="presOf" srcId="{A4ED86B3-1A7E-4308-B2D3-178E0E22537C}" destId="{ABE47FBC-8704-44D3-98FA-38CFE33D1367}" srcOrd="0" destOrd="0" presId="urn:microsoft.com/office/officeart/2016/7/layout/LinearBlockProcessNumbered"/>
    <dgm:cxn modelId="{6DF5780F-6A58-4041-9CD2-3674A7A1419D}" type="presOf" srcId="{D0FB4671-DA13-4FB9-B237-F9C3101F19BE}" destId="{A74D0741-73C0-498F-9FB5-294B07ACF466}" srcOrd="0" destOrd="0" presId="urn:microsoft.com/office/officeart/2016/7/layout/LinearBlockProcessNumbered"/>
    <dgm:cxn modelId="{4C473726-4C08-4C32-9545-BC87355DFD8F}" type="presOf" srcId="{152FC2AB-FC0B-4FA7-BAD9-90B9E1C6E6AA}" destId="{38938F24-6CB0-45DF-8E20-7417ED3B89FB}" srcOrd="0" destOrd="0" presId="urn:microsoft.com/office/officeart/2016/7/layout/LinearBlockProcessNumbered"/>
    <dgm:cxn modelId="{7843762C-9439-488B-8477-954F2B325566}" type="presOf" srcId="{F0A8C4FE-C520-4D59-BDA0-0AD7EEC7B97A}" destId="{7D29295D-DD54-44C8-9271-B25466F4ABE7}" srcOrd="0" destOrd="0" presId="urn:microsoft.com/office/officeart/2016/7/layout/LinearBlockProcessNumbered"/>
    <dgm:cxn modelId="{ED86AE37-8FB9-43C3-A0D7-D410452C64F5}" type="presOf" srcId="{FCBAFC59-D0A2-4BDA-9327-70BFB4F2BAB0}" destId="{72156C7F-F460-402A-95CD-B5B3C21E2088}" srcOrd="0" destOrd="0" presId="urn:microsoft.com/office/officeart/2016/7/layout/LinearBlockProcessNumbered"/>
    <dgm:cxn modelId="{C70F5465-474B-4C54-AD62-4E865E2FD448}" srcId="{A4ED86B3-1A7E-4308-B2D3-178E0E22537C}" destId="{10DF1393-80A7-442F-848B-3850F1B931BE}" srcOrd="3" destOrd="0" parTransId="{369BAEBB-7036-423C-936C-73EA7068DF75}" sibTransId="{4628664F-BE55-4ACB-A670-7D5E79C7197C}"/>
    <dgm:cxn modelId="{16009882-51DA-46EF-8746-AE6E4176B974}" type="presOf" srcId="{10DF1393-80A7-442F-848B-3850F1B931BE}" destId="{5809F474-EBE4-45DF-9F77-6C81271B9ECF}" srcOrd="1" destOrd="0" presId="urn:microsoft.com/office/officeart/2016/7/layout/LinearBlockProcessNumbered"/>
    <dgm:cxn modelId="{C56D4D8F-7816-45A2-9E84-8C8C81A5C82F}" type="presOf" srcId="{10DF1393-80A7-442F-848B-3850F1B931BE}" destId="{4E99BA38-3A6F-479E-AC0A-79F5C4C204BF}" srcOrd="0" destOrd="0" presId="urn:microsoft.com/office/officeart/2016/7/layout/LinearBlockProcessNumbered"/>
    <dgm:cxn modelId="{E0A57B9F-10B5-413F-B043-765CE949505A}" type="presOf" srcId="{152FC2AB-FC0B-4FA7-BAD9-90B9E1C6E6AA}" destId="{49646393-F4E9-4251-844E-7C7769A85398}" srcOrd="1" destOrd="0" presId="urn:microsoft.com/office/officeart/2016/7/layout/LinearBlockProcessNumbered"/>
    <dgm:cxn modelId="{C6A1B5A0-32F8-46C1-B795-ECED3E875B84}" type="presOf" srcId="{83C34BF1-B78A-4EA4-ACC9-85B437E98650}" destId="{C82862C3-64DB-4E8F-AB7F-26688FE37B15}" srcOrd="0" destOrd="0" presId="urn:microsoft.com/office/officeart/2016/7/layout/LinearBlockProcessNumbered"/>
    <dgm:cxn modelId="{21BBC3A5-8A25-44E1-BD7E-B65EC2DB4735}" srcId="{A4ED86B3-1A7E-4308-B2D3-178E0E22537C}" destId="{83C34BF1-B78A-4EA4-ACC9-85B437E98650}" srcOrd="0" destOrd="0" parTransId="{5F972821-7E08-4DFC-A601-87DE75584752}" sibTransId="{F0A8C4FE-C520-4D59-BDA0-0AD7EEC7B97A}"/>
    <dgm:cxn modelId="{4CBF5AAB-BD46-4011-8787-EBCC253746DC}" srcId="{A4ED86B3-1A7E-4308-B2D3-178E0E22537C}" destId="{D0FB4671-DA13-4FB9-B237-F9C3101F19BE}" srcOrd="1" destOrd="0" parTransId="{87A4A71B-14CE-45B6-9BCA-52625306B6F2}" sibTransId="{FCBAFC59-D0A2-4BDA-9327-70BFB4F2BAB0}"/>
    <dgm:cxn modelId="{CFC87BAB-5B43-492F-BE81-547F14660A90}" srcId="{A4ED86B3-1A7E-4308-B2D3-178E0E22537C}" destId="{152FC2AB-FC0B-4FA7-BAD9-90B9E1C6E6AA}" srcOrd="2" destOrd="0" parTransId="{3F0E297F-1544-4701-88CD-E8FCD1F76967}" sibTransId="{02A241D9-6B41-437C-AFCA-7BE1B8A38646}"/>
    <dgm:cxn modelId="{68F7CEAD-207C-4627-8DBB-D28D3837C0DE}" type="presOf" srcId="{D0FB4671-DA13-4FB9-B237-F9C3101F19BE}" destId="{E5FED1CD-1DAF-44B1-8096-2EB718E2339B}" srcOrd="1" destOrd="0" presId="urn:microsoft.com/office/officeart/2016/7/layout/LinearBlockProcessNumbered"/>
    <dgm:cxn modelId="{828D64C7-EEC0-42DD-AAC3-D6B93401C314}" type="presOf" srcId="{4628664F-BE55-4ACB-A670-7D5E79C7197C}" destId="{6263FE26-582E-4876-900D-E4AA16E0071D}" srcOrd="0" destOrd="0" presId="urn:microsoft.com/office/officeart/2016/7/layout/LinearBlockProcessNumbered"/>
    <dgm:cxn modelId="{6DE992E8-D8C1-4DD9-9372-76A79BFAC480}" type="presOf" srcId="{02A241D9-6B41-437C-AFCA-7BE1B8A38646}" destId="{E1EF97B2-9679-4B09-976F-134CC7C1E122}" srcOrd="0" destOrd="0" presId="urn:microsoft.com/office/officeart/2016/7/layout/LinearBlockProcessNumbered"/>
    <dgm:cxn modelId="{AA751656-A600-4654-B1D9-4AACE4AC9F28}" type="presParOf" srcId="{ABE47FBC-8704-44D3-98FA-38CFE33D1367}" destId="{5AE24F06-7EE2-4674-BC6E-50703A750D5E}" srcOrd="0" destOrd="0" presId="urn:microsoft.com/office/officeart/2016/7/layout/LinearBlockProcessNumbered"/>
    <dgm:cxn modelId="{659DC2F6-9569-4DD9-8E9F-FBE98CE74691}" type="presParOf" srcId="{5AE24F06-7EE2-4674-BC6E-50703A750D5E}" destId="{C82862C3-64DB-4E8F-AB7F-26688FE37B15}" srcOrd="0" destOrd="0" presId="urn:microsoft.com/office/officeart/2016/7/layout/LinearBlockProcessNumbered"/>
    <dgm:cxn modelId="{F1F74B6D-02E4-4B27-940F-D3D0F874DCB2}" type="presParOf" srcId="{5AE24F06-7EE2-4674-BC6E-50703A750D5E}" destId="{7D29295D-DD54-44C8-9271-B25466F4ABE7}" srcOrd="1" destOrd="0" presId="urn:microsoft.com/office/officeart/2016/7/layout/LinearBlockProcessNumbered"/>
    <dgm:cxn modelId="{45654032-F1E5-4F55-9F02-19D5752A1116}" type="presParOf" srcId="{5AE24F06-7EE2-4674-BC6E-50703A750D5E}" destId="{D47D11EF-8641-4910-801D-20116251005F}" srcOrd="2" destOrd="0" presId="urn:microsoft.com/office/officeart/2016/7/layout/LinearBlockProcessNumbered"/>
    <dgm:cxn modelId="{767C9881-346D-4C30-9B59-DB9887E7A0A8}" type="presParOf" srcId="{ABE47FBC-8704-44D3-98FA-38CFE33D1367}" destId="{BF92CB0D-9FDF-4180-9F55-7478351FCD02}" srcOrd="1" destOrd="0" presId="urn:microsoft.com/office/officeart/2016/7/layout/LinearBlockProcessNumbered"/>
    <dgm:cxn modelId="{B66363F8-F847-4C9C-98C3-C2BE815094BA}" type="presParOf" srcId="{ABE47FBC-8704-44D3-98FA-38CFE33D1367}" destId="{FB8BA2A6-6652-4919-91C4-D5DC968396D4}" srcOrd="2" destOrd="0" presId="urn:microsoft.com/office/officeart/2016/7/layout/LinearBlockProcessNumbered"/>
    <dgm:cxn modelId="{1C5CCF1F-43A7-4ECE-ADBC-494F92FCF291}" type="presParOf" srcId="{FB8BA2A6-6652-4919-91C4-D5DC968396D4}" destId="{A74D0741-73C0-498F-9FB5-294B07ACF466}" srcOrd="0" destOrd="0" presId="urn:microsoft.com/office/officeart/2016/7/layout/LinearBlockProcessNumbered"/>
    <dgm:cxn modelId="{2A0C2CE2-2EDB-428F-BC9F-C55503D0A1FB}" type="presParOf" srcId="{FB8BA2A6-6652-4919-91C4-D5DC968396D4}" destId="{72156C7F-F460-402A-95CD-B5B3C21E2088}" srcOrd="1" destOrd="0" presId="urn:microsoft.com/office/officeart/2016/7/layout/LinearBlockProcessNumbered"/>
    <dgm:cxn modelId="{44FBCB2C-068B-4D2D-8A9C-8ED1765DC41A}" type="presParOf" srcId="{FB8BA2A6-6652-4919-91C4-D5DC968396D4}" destId="{E5FED1CD-1DAF-44B1-8096-2EB718E2339B}" srcOrd="2" destOrd="0" presId="urn:microsoft.com/office/officeart/2016/7/layout/LinearBlockProcessNumbered"/>
    <dgm:cxn modelId="{60A1F9E7-40F8-414D-9F9D-DA62A5D4F669}" type="presParOf" srcId="{ABE47FBC-8704-44D3-98FA-38CFE33D1367}" destId="{FAD61E76-B999-46BB-98C3-127C38069546}" srcOrd="3" destOrd="0" presId="urn:microsoft.com/office/officeart/2016/7/layout/LinearBlockProcessNumbered"/>
    <dgm:cxn modelId="{54BB3C01-EAAD-4A85-A48F-001809784066}" type="presParOf" srcId="{ABE47FBC-8704-44D3-98FA-38CFE33D1367}" destId="{20FC2D1A-0633-41C7-B606-E29AD2244CD8}" srcOrd="4" destOrd="0" presId="urn:microsoft.com/office/officeart/2016/7/layout/LinearBlockProcessNumbered"/>
    <dgm:cxn modelId="{764C35DD-F004-479E-A38E-3650BE835B39}" type="presParOf" srcId="{20FC2D1A-0633-41C7-B606-E29AD2244CD8}" destId="{38938F24-6CB0-45DF-8E20-7417ED3B89FB}" srcOrd="0" destOrd="0" presId="urn:microsoft.com/office/officeart/2016/7/layout/LinearBlockProcessNumbered"/>
    <dgm:cxn modelId="{EDF619AC-8D56-4FB9-9BD8-BAF870232B95}" type="presParOf" srcId="{20FC2D1A-0633-41C7-B606-E29AD2244CD8}" destId="{E1EF97B2-9679-4B09-976F-134CC7C1E122}" srcOrd="1" destOrd="0" presId="urn:microsoft.com/office/officeart/2016/7/layout/LinearBlockProcessNumbered"/>
    <dgm:cxn modelId="{7E1F6621-64F5-4F04-8311-1AF4E9755EEA}" type="presParOf" srcId="{20FC2D1A-0633-41C7-B606-E29AD2244CD8}" destId="{49646393-F4E9-4251-844E-7C7769A85398}" srcOrd="2" destOrd="0" presId="urn:microsoft.com/office/officeart/2016/7/layout/LinearBlockProcessNumbered"/>
    <dgm:cxn modelId="{628D39D0-E352-4A95-A4BA-93A2A167E2E0}" type="presParOf" srcId="{ABE47FBC-8704-44D3-98FA-38CFE33D1367}" destId="{5AE5733A-F9F6-48F7-A212-4B3CBC412ED1}" srcOrd="5" destOrd="0" presId="urn:microsoft.com/office/officeart/2016/7/layout/LinearBlockProcessNumbered"/>
    <dgm:cxn modelId="{085F6662-B70B-4D23-B657-75C6CFE1F1E9}" type="presParOf" srcId="{ABE47FBC-8704-44D3-98FA-38CFE33D1367}" destId="{810962B6-5813-4CD3-AF4E-2165A2D2A200}" srcOrd="6" destOrd="0" presId="urn:microsoft.com/office/officeart/2016/7/layout/LinearBlockProcessNumbered"/>
    <dgm:cxn modelId="{1383D2FB-C4E3-4029-9ACB-91F126479E6A}" type="presParOf" srcId="{810962B6-5813-4CD3-AF4E-2165A2D2A200}" destId="{4E99BA38-3A6F-479E-AC0A-79F5C4C204BF}" srcOrd="0" destOrd="0" presId="urn:microsoft.com/office/officeart/2016/7/layout/LinearBlockProcessNumbered"/>
    <dgm:cxn modelId="{5451B337-8AED-437E-8143-50DEB36EBCAF}" type="presParOf" srcId="{810962B6-5813-4CD3-AF4E-2165A2D2A200}" destId="{6263FE26-582E-4876-900D-E4AA16E0071D}" srcOrd="1" destOrd="0" presId="urn:microsoft.com/office/officeart/2016/7/layout/LinearBlockProcessNumbered"/>
    <dgm:cxn modelId="{E6373B5A-DEA5-4ABB-92EA-82872C6C5AE4}" type="presParOf" srcId="{810962B6-5813-4CD3-AF4E-2165A2D2A200}" destId="{5809F474-EBE4-45DF-9F77-6C81271B9EC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2F60F7-369C-4470-8788-43C222E1382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4E7227-F777-408C-8E15-60DBF1D7CE83}">
      <dgm:prSet/>
      <dgm:spPr/>
      <dgm:t>
        <a:bodyPr/>
        <a:lstStyle/>
        <a:p>
          <a:r>
            <a:rPr lang="en-US" b="0" i="0"/>
            <a:t>Register within the application. </a:t>
          </a:r>
          <a:endParaRPr lang="en-US"/>
        </a:p>
      </dgm:t>
    </dgm:pt>
    <dgm:pt modelId="{4FF25BDF-B5DA-4E52-8FAD-539CB1BABFBE}" type="parTrans" cxnId="{A96C3758-6DFF-4CD2-A9E4-C85401CF9C01}">
      <dgm:prSet/>
      <dgm:spPr/>
      <dgm:t>
        <a:bodyPr/>
        <a:lstStyle/>
        <a:p>
          <a:endParaRPr lang="en-US"/>
        </a:p>
      </dgm:t>
    </dgm:pt>
    <dgm:pt modelId="{7615A435-E3CD-4A0C-B71A-056EC4258487}" type="sibTrans" cxnId="{A96C3758-6DFF-4CD2-A9E4-C85401CF9C0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8EF0EAA-1763-4E02-8C52-FADE09F5F282}">
      <dgm:prSet/>
      <dgm:spPr/>
      <dgm:t>
        <a:bodyPr/>
        <a:lstStyle/>
        <a:p>
          <a:r>
            <a:rPr lang="en-US" b="0" i="0"/>
            <a:t>Search for a specific specialization and schedule an appointment with a doctor by selecting an available date and slot.</a:t>
          </a:r>
          <a:endParaRPr lang="en-US"/>
        </a:p>
      </dgm:t>
    </dgm:pt>
    <dgm:pt modelId="{B73CAEFD-08CD-476B-BF65-7E625CF5E396}" type="parTrans" cxnId="{73065278-EE06-44E4-B6AA-350EC99DA81D}">
      <dgm:prSet/>
      <dgm:spPr/>
      <dgm:t>
        <a:bodyPr/>
        <a:lstStyle/>
        <a:p>
          <a:endParaRPr lang="en-US"/>
        </a:p>
      </dgm:t>
    </dgm:pt>
    <dgm:pt modelId="{1C1674D0-0234-4B19-AF5B-88B30171B8E2}" type="sibTrans" cxnId="{73065278-EE06-44E4-B6AA-350EC99DA81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403C220-001D-412F-8F5F-07AA1A66E62B}">
      <dgm:prSet/>
      <dgm:spPr/>
      <dgm:t>
        <a:bodyPr/>
        <a:lstStyle/>
        <a:p>
          <a:r>
            <a:rPr lang="en-US" b="0" i="0"/>
            <a:t>Cancel appointments if they haven't been rejected or approved.</a:t>
          </a:r>
          <a:endParaRPr lang="en-US"/>
        </a:p>
      </dgm:t>
    </dgm:pt>
    <dgm:pt modelId="{6E80871A-AB4F-40F8-A47E-A56BE8789CF1}" type="parTrans" cxnId="{F28F0C68-5AE6-4547-80C2-CE56CD2E3195}">
      <dgm:prSet/>
      <dgm:spPr/>
      <dgm:t>
        <a:bodyPr/>
        <a:lstStyle/>
        <a:p>
          <a:endParaRPr lang="en-US"/>
        </a:p>
      </dgm:t>
    </dgm:pt>
    <dgm:pt modelId="{01B8D932-667B-454A-AEA2-6819FC2BEDDE}" type="sibTrans" cxnId="{F28F0C68-5AE6-4547-80C2-CE56CD2E319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B145DFD-15A5-469C-BFEC-FDF7F170845F}">
      <dgm:prSet/>
      <dgm:spPr/>
      <dgm:t>
        <a:bodyPr/>
        <a:lstStyle/>
        <a:p>
          <a:r>
            <a:rPr lang="en-US" b="0" i="0"/>
            <a:t>Reschedule appointments as needed.</a:t>
          </a:r>
          <a:endParaRPr lang="en-US"/>
        </a:p>
      </dgm:t>
    </dgm:pt>
    <dgm:pt modelId="{2FE9AF96-9C9A-4371-8D23-9E63EAF05E4A}" type="parTrans" cxnId="{DCF82A07-A647-4006-8712-A53514B791A1}">
      <dgm:prSet/>
      <dgm:spPr/>
      <dgm:t>
        <a:bodyPr/>
        <a:lstStyle/>
        <a:p>
          <a:endParaRPr lang="en-US"/>
        </a:p>
      </dgm:t>
    </dgm:pt>
    <dgm:pt modelId="{1691E76A-0646-40BA-BBC7-CFBE63DAB341}" type="sibTrans" cxnId="{DCF82A07-A647-4006-8712-A53514B791A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5225E36-4A83-4D22-926F-DA1778F1259B}">
      <dgm:prSet/>
      <dgm:spPr/>
      <dgm:t>
        <a:bodyPr/>
        <a:lstStyle/>
        <a:p>
          <a:r>
            <a:rPr lang="en-US" b="0" i="0"/>
            <a:t>Access and view prescriptions stored within the tool.</a:t>
          </a:r>
          <a:endParaRPr lang="en-US"/>
        </a:p>
      </dgm:t>
    </dgm:pt>
    <dgm:pt modelId="{CDFB1357-9E81-4ACD-BDF2-864323DD59B5}" type="parTrans" cxnId="{72E76E9B-B6CF-4C27-A6C5-1DA292A95807}">
      <dgm:prSet/>
      <dgm:spPr/>
      <dgm:t>
        <a:bodyPr/>
        <a:lstStyle/>
        <a:p>
          <a:endParaRPr lang="en-US"/>
        </a:p>
      </dgm:t>
    </dgm:pt>
    <dgm:pt modelId="{9EA44357-3351-435D-A9B2-98059F6EBB9A}" type="sibTrans" cxnId="{72E76E9B-B6CF-4C27-A6C5-1DA292A9580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9B27DA0-ABB7-499B-AC27-841D204CE047}" type="pres">
      <dgm:prSet presAssocID="{122F60F7-369C-4470-8788-43C222E13829}" presName="Name0" presStyleCnt="0">
        <dgm:presLayoutVars>
          <dgm:animLvl val="lvl"/>
          <dgm:resizeHandles val="exact"/>
        </dgm:presLayoutVars>
      </dgm:prSet>
      <dgm:spPr/>
    </dgm:pt>
    <dgm:pt modelId="{5E3334B4-F092-4B6B-B7E0-87420315ACFA}" type="pres">
      <dgm:prSet presAssocID="{F94E7227-F777-408C-8E15-60DBF1D7CE83}" presName="compositeNode" presStyleCnt="0">
        <dgm:presLayoutVars>
          <dgm:bulletEnabled val="1"/>
        </dgm:presLayoutVars>
      </dgm:prSet>
      <dgm:spPr/>
    </dgm:pt>
    <dgm:pt modelId="{3665C644-3390-4A6E-A47C-712420B250AB}" type="pres">
      <dgm:prSet presAssocID="{F94E7227-F777-408C-8E15-60DBF1D7CE83}" presName="bgRect" presStyleLbl="bgAccFollowNode1" presStyleIdx="0" presStyleCnt="5"/>
      <dgm:spPr/>
    </dgm:pt>
    <dgm:pt modelId="{8EA80336-2C15-4485-B5B8-FE12458786BA}" type="pres">
      <dgm:prSet presAssocID="{7615A435-E3CD-4A0C-B71A-056EC425848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30FFE828-43A0-48F5-8011-DA8483575CDE}" type="pres">
      <dgm:prSet presAssocID="{F94E7227-F777-408C-8E15-60DBF1D7CE83}" presName="bottomLine" presStyleLbl="alignNode1" presStyleIdx="1" presStyleCnt="10">
        <dgm:presLayoutVars/>
      </dgm:prSet>
      <dgm:spPr/>
    </dgm:pt>
    <dgm:pt modelId="{C9E24A9B-652D-4276-AD60-5CABA4C2FB10}" type="pres">
      <dgm:prSet presAssocID="{F94E7227-F777-408C-8E15-60DBF1D7CE83}" presName="nodeText" presStyleLbl="bgAccFollowNode1" presStyleIdx="0" presStyleCnt="5">
        <dgm:presLayoutVars>
          <dgm:bulletEnabled val="1"/>
        </dgm:presLayoutVars>
      </dgm:prSet>
      <dgm:spPr/>
    </dgm:pt>
    <dgm:pt modelId="{375948D4-1093-4072-A5AC-765284624933}" type="pres">
      <dgm:prSet presAssocID="{7615A435-E3CD-4A0C-B71A-056EC4258487}" presName="sibTrans" presStyleCnt="0"/>
      <dgm:spPr/>
    </dgm:pt>
    <dgm:pt modelId="{4B38DF3B-7708-4BA3-94A6-49D39810198F}" type="pres">
      <dgm:prSet presAssocID="{98EF0EAA-1763-4E02-8C52-FADE09F5F282}" presName="compositeNode" presStyleCnt="0">
        <dgm:presLayoutVars>
          <dgm:bulletEnabled val="1"/>
        </dgm:presLayoutVars>
      </dgm:prSet>
      <dgm:spPr/>
    </dgm:pt>
    <dgm:pt modelId="{B39A8D94-E930-4980-8546-60D6EAA93A6C}" type="pres">
      <dgm:prSet presAssocID="{98EF0EAA-1763-4E02-8C52-FADE09F5F282}" presName="bgRect" presStyleLbl="bgAccFollowNode1" presStyleIdx="1" presStyleCnt="5"/>
      <dgm:spPr/>
    </dgm:pt>
    <dgm:pt modelId="{E0D75EB9-1797-4E11-8EA3-672C93DEF646}" type="pres">
      <dgm:prSet presAssocID="{1C1674D0-0234-4B19-AF5B-88B30171B8E2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3AD878A-F4CA-4CFB-ACF3-832849E5E28C}" type="pres">
      <dgm:prSet presAssocID="{98EF0EAA-1763-4E02-8C52-FADE09F5F282}" presName="bottomLine" presStyleLbl="alignNode1" presStyleIdx="3" presStyleCnt="10">
        <dgm:presLayoutVars/>
      </dgm:prSet>
      <dgm:spPr/>
    </dgm:pt>
    <dgm:pt modelId="{87B03796-4FA3-4670-976B-477F2A173791}" type="pres">
      <dgm:prSet presAssocID="{98EF0EAA-1763-4E02-8C52-FADE09F5F282}" presName="nodeText" presStyleLbl="bgAccFollowNode1" presStyleIdx="1" presStyleCnt="5">
        <dgm:presLayoutVars>
          <dgm:bulletEnabled val="1"/>
        </dgm:presLayoutVars>
      </dgm:prSet>
      <dgm:spPr/>
    </dgm:pt>
    <dgm:pt modelId="{03BEDFC3-583F-41D5-8A37-E634B45E7F15}" type="pres">
      <dgm:prSet presAssocID="{1C1674D0-0234-4B19-AF5B-88B30171B8E2}" presName="sibTrans" presStyleCnt="0"/>
      <dgm:spPr/>
    </dgm:pt>
    <dgm:pt modelId="{7B0DB0F0-2872-4E00-B298-D5003F1B7E07}" type="pres">
      <dgm:prSet presAssocID="{F403C220-001D-412F-8F5F-07AA1A66E62B}" presName="compositeNode" presStyleCnt="0">
        <dgm:presLayoutVars>
          <dgm:bulletEnabled val="1"/>
        </dgm:presLayoutVars>
      </dgm:prSet>
      <dgm:spPr/>
    </dgm:pt>
    <dgm:pt modelId="{ACAAAA23-8298-4DC5-8849-847E40E742F0}" type="pres">
      <dgm:prSet presAssocID="{F403C220-001D-412F-8F5F-07AA1A66E62B}" presName="bgRect" presStyleLbl="bgAccFollowNode1" presStyleIdx="2" presStyleCnt="5"/>
      <dgm:spPr/>
    </dgm:pt>
    <dgm:pt modelId="{9F220284-2DD3-4E4F-9903-5FA01896B21C}" type="pres">
      <dgm:prSet presAssocID="{01B8D932-667B-454A-AEA2-6819FC2BEDDE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08A4C819-7E53-4427-862B-D12BBEC0EEAC}" type="pres">
      <dgm:prSet presAssocID="{F403C220-001D-412F-8F5F-07AA1A66E62B}" presName="bottomLine" presStyleLbl="alignNode1" presStyleIdx="5" presStyleCnt="10">
        <dgm:presLayoutVars/>
      </dgm:prSet>
      <dgm:spPr/>
    </dgm:pt>
    <dgm:pt modelId="{BE6266C1-8A95-4F8C-A426-391C5970D7FF}" type="pres">
      <dgm:prSet presAssocID="{F403C220-001D-412F-8F5F-07AA1A66E62B}" presName="nodeText" presStyleLbl="bgAccFollowNode1" presStyleIdx="2" presStyleCnt="5">
        <dgm:presLayoutVars>
          <dgm:bulletEnabled val="1"/>
        </dgm:presLayoutVars>
      </dgm:prSet>
      <dgm:spPr/>
    </dgm:pt>
    <dgm:pt modelId="{4BF2A83B-235B-427F-951F-73355212E9FF}" type="pres">
      <dgm:prSet presAssocID="{01B8D932-667B-454A-AEA2-6819FC2BEDDE}" presName="sibTrans" presStyleCnt="0"/>
      <dgm:spPr/>
    </dgm:pt>
    <dgm:pt modelId="{686369D3-F72F-4040-BD4C-3257270FB9D8}" type="pres">
      <dgm:prSet presAssocID="{BB145DFD-15A5-469C-BFEC-FDF7F170845F}" presName="compositeNode" presStyleCnt="0">
        <dgm:presLayoutVars>
          <dgm:bulletEnabled val="1"/>
        </dgm:presLayoutVars>
      </dgm:prSet>
      <dgm:spPr/>
    </dgm:pt>
    <dgm:pt modelId="{291100BB-BFD6-47F3-A745-C54B95F279C6}" type="pres">
      <dgm:prSet presAssocID="{BB145DFD-15A5-469C-BFEC-FDF7F170845F}" presName="bgRect" presStyleLbl="bgAccFollowNode1" presStyleIdx="3" presStyleCnt="5"/>
      <dgm:spPr/>
    </dgm:pt>
    <dgm:pt modelId="{08B0F16D-4523-4DDD-9E6F-F64A0917AA55}" type="pres">
      <dgm:prSet presAssocID="{1691E76A-0646-40BA-BBC7-CFBE63DAB341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8D8C5F92-B1DC-4514-B6BE-03DF8C01CCEF}" type="pres">
      <dgm:prSet presAssocID="{BB145DFD-15A5-469C-BFEC-FDF7F170845F}" presName="bottomLine" presStyleLbl="alignNode1" presStyleIdx="7" presStyleCnt="10">
        <dgm:presLayoutVars/>
      </dgm:prSet>
      <dgm:spPr/>
    </dgm:pt>
    <dgm:pt modelId="{3C4D572D-D830-43A5-B854-0BC044FD84A0}" type="pres">
      <dgm:prSet presAssocID="{BB145DFD-15A5-469C-BFEC-FDF7F170845F}" presName="nodeText" presStyleLbl="bgAccFollowNode1" presStyleIdx="3" presStyleCnt="5">
        <dgm:presLayoutVars>
          <dgm:bulletEnabled val="1"/>
        </dgm:presLayoutVars>
      </dgm:prSet>
      <dgm:spPr/>
    </dgm:pt>
    <dgm:pt modelId="{EA1520F9-F763-4A6B-A5C9-B0A4EE674D85}" type="pres">
      <dgm:prSet presAssocID="{1691E76A-0646-40BA-BBC7-CFBE63DAB341}" presName="sibTrans" presStyleCnt="0"/>
      <dgm:spPr/>
    </dgm:pt>
    <dgm:pt modelId="{A89FB70F-C4A5-430C-A0DD-ABA3011AAB2C}" type="pres">
      <dgm:prSet presAssocID="{A5225E36-4A83-4D22-926F-DA1778F1259B}" presName="compositeNode" presStyleCnt="0">
        <dgm:presLayoutVars>
          <dgm:bulletEnabled val="1"/>
        </dgm:presLayoutVars>
      </dgm:prSet>
      <dgm:spPr/>
    </dgm:pt>
    <dgm:pt modelId="{4923787F-5A8F-4A52-A7D4-7CB38D25DFF3}" type="pres">
      <dgm:prSet presAssocID="{A5225E36-4A83-4D22-926F-DA1778F1259B}" presName="bgRect" presStyleLbl="bgAccFollowNode1" presStyleIdx="4" presStyleCnt="5"/>
      <dgm:spPr/>
    </dgm:pt>
    <dgm:pt modelId="{AE61B760-1883-4042-9278-C63D97A4B85E}" type="pres">
      <dgm:prSet presAssocID="{9EA44357-3351-435D-A9B2-98059F6EBB9A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02BE291-D298-4BDC-AE4D-0162AB5A6903}" type="pres">
      <dgm:prSet presAssocID="{A5225E36-4A83-4D22-926F-DA1778F1259B}" presName="bottomLine" presStyleLbl="alignNode1" presStyleIdx="9" presStyleCnt="10">
        <dgm:presLayoutVars/>
      </dgm:prSet>
      <dgm:spPr/>
    </dgm:pt>
    <dgm:pt modelId="{4248A1DB-79E2-4E5E-93E0-03FD8E7ABB94}" type="pres">
      <dgm:prSet presAssocID="{A5225E36-4A83-4D22-926F-DA1778F1259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919A1607-B1B3-4A07-967D-6B7317A76B06}" type="presOf" srcId="{BB145DFD-15A5-469C-BFEC-FDF7F170845F}" destId="{291100BB-BFD6-47F3-A745-C54B95F279C6}" srcOrd="0" destOrd="0" presId="urn:microsoft.com/office/officeart/2016/7/layout/BasicLinearProcessNumbered"/>
    <dgm:cxn modelId="{DCF82A07-A647-4006-8712-A53514B791A1}" srcId="{122F60F7-369C-4470-8788-43C222E13829}" destId="{BB145DFD-15A5-469C-BFEC-FDF7F170845F}" srcOrd="3" destOrd="0" parTransId="{2FE9AF96-9C9A-4371-8D23-9E63EAF05E4A}" sibTransId="{1691E76A-0646-40BA-BBC7-CFBE63DAB341}"/>
    <dgm:cxn modelId="{EA156307-DEBD-44A5-B4EA-61F5F0BC425C}" type="presOf" srcId="{F403C220-001D-412F-8F5F-07AA1A66E62B}" destId="{BE6266C1-8A95-4F8C-A426-391C5970D7FF}" srcOrd="1" destOrd="0" presId="urn:microsoft.com/office/officeart/2016/7/layout/BasicLinearProcessNumbered"/>
    <dgm:cxn modelId="{6E595C1A-025A-4DC1-B7A9-6EA48A4DA54F}" type="presOf" srcId="{1691E76A-0646-40BA-BBC7-CFBE63DAB341}" destId="{08B0F16D-4523-4DDD-9E6F-F64A0917AA55}" srcOrd="0" destOrd="0" presId="urn:microsoft.com/office/officeart/2016/7/layout/BasicLinearProcessNumbered"/>
    <dgm:cxn modelId="{9B864131-1707-4716-BEA8-E748ADDAE1C0}" type="presOf" srcId="{F403C220-001D-412F-8F5F-07AA1A66E62B}" destId="{ACAAAA23-8298-4DC5-8849-847E40E742F0}" srcOrd="0" destOrd="0" presId="urn:microsoft.com/office/officeart/2016/7/layout/BasicLinearProcessNumbered"/>
    <dgm:cxn modelId="{291C8332-65C4-4E2A-98B7-AB529BE5C62F}" type="presOf" srcId="{7615A435-E3CD-4A0C-B71A-056EC4258487}" destId="{8EA80336-2C15-4485-B5B8-FE12458786BA}" srcOrd="0" destOrd="0" presId="urn:microsoft.com/office/officeart/2016/7/layout/BasicLinearProcessNumbered"/>
    <dgm:cxn modelId="{5B55E833-CE8D-41A5-B8CB-4547747044BB}" type="presOf" srcId="{98EF0EAA-1763-4E02-8C52-FADE09F5F282}" destId="{87B03796-4FA3-4670-976B-477F2A173791}" srcOrd="1" destOrd="0" presId="urn:microsoft.com/office/officeart/2016/7/layout/BasicLinearProcessNumbered"/>
    <dgm:cxn modelId="{5165A73C-9262-4034-A985-84CD9E011BFA}" type="presOf" srcId="{9EA44357-3351-435D-A9B2-98059F6EBB9A}" destId="{AE61B760-1883-4042-9278-C63D97A4B85E}" srcOrd="0" destOrd="0" presId="urn:microsoft.com/office/officeart/2016/7/layout/BasicLinearProcessNumbered"/>
    <dgm:cxn modelId="{11B31463-4F97-43E7-A375-514FC1C5DF53}" type="presOf" srcId="{A5225E36-4A83-4D22-926F-DA1778F1259B}" destId="{4923787F-5A8F-4A52-A7D4-7CB38D25DFF3}" srcOrd="0" destOrd="0" presId="urn:microsoft.com/office/officeart/2016/7/layout/BasicLinearProcessNumbered"/>
    <dgm:cxn modelId="{F28F0C68-5AE6-4547-80C2-CE56CD2E3195}" srcId="{122F60F7-369C-4470-8788-43C222E13829}" destId="{F403C220-001D-412F-8F5F-07AA1A66E62B}" srcOrd="2" destOrd="0" parTransId="{6E80871A-AB4F-40F8-A47E-A56BE8789CF1}" sibTransId="{01B8D932-667B-454A-AEA2-6819FC2BEDDE}"/>
    <dgm:cxn modelId="{633D086A-3C7F-4C3C-AE09-D4A9B1A80594}" type="presOf" srcId="{1C1674D0-0234-4B19-AF5B-88B30171B8E2}" destId="{E0D75EB9-1797-4E11-8EA3-672C93DEF646}" srcOrd="0" destOrd="0" presId="urn:microsoft.com/office/officeart/2016/7/layout/BasicLinearProcessNumbered"/>
    <dgm:cxn modelId="{A96C3758-6DFF-4CD2-A9E4-C85401CF9C01}" srcId="{122F60F7-369C-4470-8788-43C222E13829}" destId="{F94E7227-F777-408C-8E15-60DBF1D7CE83}" srcOrd="0" destOrd="0" parTransId="{4FF25BDF-B5DA-4E52-8FAD-539CB1BABFBE}" sibTransId="{7615A435-E3CD-4A0C-B71A-056EC4258487}"/>
    <dgm:cxn modelId="{73065278-EE06-44E4-B6AA-350EC99DA81D}" srcId="{122F60F7-369C-4470-8788-43C222E13829}" destId="{98EF0EAA-1763-4E02-8C52-FADE09F5F282}" srcOrd="1" destOrd="0" parTransId="{B73CAEFD-08CD-476B-BF65-7E625CF5E396}" sibTransId="{1C1674D0-0234-4B19-AF5B-88B30171B8E2}"/>
    <dgm:cxn modelId="{AA96EA91-CAFC-4910-BF5A-9E1AC1F6D153}" type="presOf" srcId="{F94E7227-F777-408C-8E15-60DBF1D7CE83}" destId="{3665C644-3390-4A6E-A47C-712420B250AB}" srcOrd="0" destOrd="0" presId="urn:microsoft.com/office/officeart/2016/7/layout/BasicLinearProcessNumbered"/>
    <dgm:cxn modelId="{72E76E9B-B6CF-4C27-A6C5-1DA292A95807}" srcId="{122F60F7-369C-4470-8788-43C222E13829}" destId="{A5225E36-4A83-4D22-926F-DA1778F1259B}" srcOrd="4" destOrd="0" parTransId="{CDFB1357-9E81-4ACD-BDF2-864323DD59B5}" sibTransId="{9EA44357-3351-435D-A9B2-98059F6EBB9A}"/>
    <dgm:cxn modelId="{0EA0CA9E-088F-470B-A3F7-9FB2A3276BE1}" type="presOf" srcId="{F94E7227-F777-408C-8E15-60DBF1D7CE83}" destId="{C9E24A9B-652D-4276-AD60-5CABA4C2FB10}" srcOrd="1" destOrd="0" presId="urn:microsoft.com/office/officeart/2016/7/layout/BasicLinearProcessNumbered"/>
    <dgm:cxn modelId="{676527B5-70BD-4299-97BA-3444287A5EFA}" type="presOf" srcId="{A5225E36-4A83-4D22-926F-DA1778F1259B}" destId="{4248A1DB-79E2-4E5E-93E0-03FD8E7ABB94}" srcOrd="1" destOrd="0" presId="urn:microsoft.com/office/officeart/2016/7/layout/BasicLinearProcessNumbered"/>
    <dgm:cxn modelId="{078D16BC-AEB2-4603-9D26-7CABB5E016C8}" type="presOf" srcId="{BB145DFD-15A5-469C-BFEC-FDF7F170845F}" destId="{3C4D572D-D830-43A5-B854-0BC044FD84A0}" srcOrd="1" destOrd="0" presId="urn:microsoft.com/office/officeart/2016/7/layout/BasicLinearProcessNumbered"/>
    <dgm:cxn modelId="{B75AF0E6-1253-4C88-B42E-ABD877590D4C}" type="presOf" srcId="{122F60F7-369C-4470-8788-43C222E13829}" destId="{C9B27DA0-ABB7-499B-AC27-841D204CE047}" srcOrd="0" destOrd="0" presId="urn:microsoft.com/office/officeart/2016/7/layout/BasicLinearProcessNumbered"/>
    <dgm:cxn modelId="{5EE287ED-4979-4E2D-96B9-2289586F5CE1}" type="presOf" srcId="{98EF0EAA-1763-4E02-8C52-FADE09F5F282}" destId="{B39A8D94-E930-4980-8546-60D6EAA93A6C}" srcOrd="0" destOrd="0" presId="urn:microsoft.com/office/officeart/2016/7/layout/BasicLinearProcessNumbered"/>
    <dgm:cxn modelId="{F110EEF3-54A9-4209-A789-4702B5B833BF}" type="presOf" srcId="{01B8D932-667B-454A-AEA2-6819FC2BEDDE}" destId="{9F220284-2DD3-4E4F-9903-5FA01896B21C}" srcOrd="0" destOrd="0" presId="urn:microsoft.com/office/officeart/2016/7/layout/BasicLinearProcessNumbered"/>
    <dgm:cxn modelId="{D9EC0A3C-8768-40ED-96E2-B80E75717662}" type="presParOf" srcId="{C9B27DA0-ABB7-499B-AC27-841D204CE047}" destId="{5E3334B4-F092-4B6B-B7E0-87420315ACFA}" srcOrd="0" destOrd="0" presId="urn:microsoft.com/office/officeart/2016/7/layout/BasicLinearProcessNumbered"/>
    <dgm:cxn modelId="{62F7AF29-DB43-43F0-8307-CB587C0E25EF}" type="presParOf" srcId="{5E3334B4-F092-4B6B-B7E0-87420315ACFA}" destId="{3665C644-3390-4A6E-A47C-712420B250AB}" srcOrd="0" destOrd="0" presId="urn:microsoft.com/office/officeart/2016/7/layout/BasicLinearProcessNumbered"/>
    <dgm:cxn modelId="{9B771152-0DBE-4B0C-A47F-86C8516F26ED}" type="presParOf" srcId="{5E3334B4-F092-4B6B-B7E0-87420315ACFA}" destId="{8EA80336-2C15-4485-B5B8-FE12458786BA}" srcOrd="1" destOrd="0" presId="urn:microsoft.com/office/officeart/2016/7/layout/BasicLinearProcessNumbered"/>
    <dgm:cxn modelId="{B70D6F27-0C31-42B8-B778-2E38309C8CF0}" type="presParOf" srcId="{5E3334B4-F092-4B6B-B7E0-87420315ACFA}" destId="{30FFE828-43A0-48F5-8011-DA8483575CDE}" srcOrd="2" destOrd="0" presId="urn:microsoft.com/office/officeart/2016/7/layout/BasicLinearProcessNumbered"/>
    <dgm:cxn modelId="{9A3D8DAF-3A03-49A1-8833-3BEEAF944ABF}" type="presParOf" srcId="{5E3334B4-F092-4B6B-B7E0-87420315ACFA}" destId="{C9E24A9B-652D-4276-AD60-5CABA4C2FB10}" srcOrd="3" destOrd="0" presId="urn:microsoft.com/office/officeart/2016/7/layout/BasicLinearProcessNumbered"/>
    <dgm:cxn modelId="{6D5A910C-2131-49CC-AC7D-1D6A13D183ED}" type="presParOf" srcId="{C9B27DA0-ABB7-499B-AC27-841D204CE047}" destId="{375948D4-1093-4072-A5AC-765284624933}" srcOrd="1" destOrd="0" presId="urn:microsoft.com/office/officeart/2016/7/layout/BasicLinearProcessNumbered"/>
    <dgm:cxn modelId="{673F6A67-D2CD-4A28-A647-DDB21523C014}" type="presParOf" srcId="{C9B27DA0-ABB7-499B-AC27-841D204CE047}" destId="{4B38DF3B-7708-4BA3-94A6-49D39810198F}" srcOrd="2" destOrd="0" presId="urn:microsoft.com/office/officeart/2016/7/layout/BasicLinearProcessNumbered"/>
    <dgm:cxn modelId="{757AD33C-DB23-46EE-B6B8-74B0698109D7}" type="presParOf" srcId="{4B38DF3B-7708-4BA3-94A6-49D39810198F}" destId="{B39A8D94-E930-4980-8546-60D6EAA93A6C}" srcOrd="0" destOrd="0" presId="urn:microsoft.com/office/officeart/2016/7/layout/BasicLinearProcessNumbered"/>
    <dgm:cxn modelId="{003E1653-2F70-4A8D-A12C-A32DC926187D}" type="presParOf" srcId="{4B38DF3B-7708-4BA3-94A6-49D39810198F}" destId="{E0D75EB9-1797-4E11-8EA3-672C93DEF646}" srcOrd="1" destOrd="0" presId="urn:microsoft.com/office/officeart/2016/7/layout/BasicLinearProcessNumbered"/>
    <dgm:cxn modelId="{0ED75FD5-ABD6-4CCD-84D6-6FF51ACBF9AE}" type="presParOf" srcId="{4B38DF3B-7708-4BA3-94A6-49D39810198F}" destId="{73AD878A-F4CA-4CFB-ACF3-832849E5E28C}" srcOrd="2" destOrd="0" presId="urn:microsoft.com/office/officeart/2016/7/layout/BasicLinearProcessNumbered"/>
    <dgm:cxn modelId="{357DBB17-9445-4EE8-926F-827DF3DEF095}" type="presParOf" srcId="{4B38DF3B-7708-4BA3-94A6-49D39810198F}" destId="{87B03796-4FA3-4670-976B-477F2A173791}" srcOrd="3" destOrd="0" presId="urn:microsoft.com/office/officeart/2016/7/layout/BasicLinearProcessNumbered"/>
    <dgm:cxn modelId="{60A73B36-134E-4763-B301-A4310430C0CD}" type="presParOf" srcId="{C9B27DA0-ABB7-499B-AC27-841D204CE047}" destId="{03BEDFC3-583F-41D5-8A37-E634B45E7F15}" srcOrd="3" destOrd="0" presId="urn:microsoft.com/office/officeart/2016/7/layout/BasicLinearProcessNumbered"/>
    <dgm:cxn modelId="{3C4426B2-79CC-4109-BF12-E80599FA350C}" type="presParOf" srcId="{C9B27DA0-ABB7-499B-AC27-841D204CE047}" destId="{7B0DB0F0-2872-4E00-B298-D5003F1B7E07}" srcOrd="4" destOrd="0" presId="urn:microsoft.com/office/officeart/2016/7/layout/BasicLinearProcessNumbered"/>
    <dgm:cxn modelId="{C37D7323-CB5D-4F1D-89A1-DFFD29F501CC}" type="presParOf" srcId="{7B0DB0F0-2872-4E00-B298-D5003F1B7E07}" destId="{ACAAAA23-8298-4DC5-8849-847E40E742F0}" srcOrd="0" destOrd="0" presId="urn:microsoft.com/office/officeart/2016/7/layout/BasicLinearProcessNumbered"/>
    <dgm:cxn modelId="{742C5433-6C4B-4A52-A8A4-A053C36E8E31}" type="presParOf" srcId="{7B0DB0F0-2872-4E00-B298-D5003F1B7E07}" destId="{9F220284-2DD3-4E4F-9903-5FA01896B21C}" srcOrd="1" destOrd="0" presId="urn:microsoft.com/office/officeart/2016/7/layout/BasicLinearProcessNumbered"/>
    <dgm:cxn modelId="{810E850D-1734-4C1B-8852-9155A8766960}" type="presParOf" srcId="{7B0DB0F0-2872-4E00-B298-D5003F1B7E07}" destId="{08A4C819-7E53-4427-862B-D12BBEC0EEAC}" srcOrd="2" destOrd="0" presId="urn:microsoft.com/office/officeart/2016/7/layout/BasicLinearProcessNumbered"/>
    <dgm:cxn modelId="{03F2E542-BA4A-4211-B795-57DAC34A6E5D}" type="presParOf" srcId="{7B0DB0F0-2872-4E00-B298-D5003F1B7E07}" destId="{BE6266C1-8A95-4F8C-A426-391C5970D7FF}" srcOrd="3" destOrd="0" presId="urn:microsoft.com/office/officeart/2016/7/layout/BasicLinearProcessNumbered"/>
    <dgm:cxn modelId="{466C2F25-3BCC-4623-BF45-4B0FB1629E4E}" type="presParOf" srcId="{C9B27DA0-ABB7-499B-AC27-841D204CE047}" destId="{4BF2A83B-235B-427F-951F-73355212E9FF}" srcOrd="5" destOrd="0" presId="urn:microsoft.com/office/officeart/2016/7/layout/BasicLinearProcessNumbered"/>
    <dgm:cxn modelId="{FFF8893C-1686-47E6-806B-8D598CF05740}" type="presParOf" srcId="{C9B27DA0-ABB7-499B-AC27-841D204CE047}" destId="{686369D3-F72F-4040-BD4C-3257270FB9D8}" srcOrd="6" destOrd="0" presId="urn:microsoft.com/office/officeart/2016/7/layout/BasicLinearProcessNumbered"/>
    <dgm:cxn modelId="{B19C1525-77C0-4434-AEA9-23F33C861970}" type="presParOf" srcId="{686369D3-F72F-4040-BD4C-3257270FB9D8}" destId="{291100BB-BFD6-47F3-A745-C54B95F279C6}" srcOrd="0" destOrd="0" presId="urn:microsoft.com/office/officeart/2016/7/layout/BasicLinearProcessNumbered"/>
    <dgm:cxn modelId="{8308E35A-0676-4855-8104-4019489D5320}" type="presParOf" srcId="{686369D3-F72F-4040-BD4C-3257270FB9D8}" destId="{08B0F16D-4523-4DDD-9E6F-F64A0917AA55}" srcOrd="1" destOrd="0" presId="urn:microsoft.com/office/officeart/2016/7/layout/BasicLinearProcessNumbered"/>
    <dgm:cxn modelId="{3D9D4A5E-C19A-496C-8807-FAB933EBCFAA}" type="presParOf" srcId="{686369D3-F72F-4040-BD4C-3257270FB9D8}" destId="{8D8C5F92-B1DC-4514-B6BE-03DF8C01CCEF}" srcOrd="2" destOrd="0" presId="urn:microsoft.com/office/officeart/2016/7/layout/BasicLinearProcessNumbered"/>
    <dgm:cxn modelId="{4D19FB6B-3247-4B3D-951B-0CCE269D55F5}" type="presParOf" srcId="{686369D3-F72F-4040-BD4C-3257270FB9D8}" destId="{3C4D572D-D830-43A5-B854-0BC044FD84A0}" srcOrd="3" destOrd="0" presId="urn:microsoft.com/office/officeart/2016/7/layout/BasicLinearProcessNumbered"/>
    <dgm:cxn modelId="{34CA1A0B-B486-4BA5-90F7-8DC69E5D2052}" type="presParOf" srcId="{C9B27DA0-ABB7-499B-AC27-841D204CE047}" destId="{EA1520F9-F763-4A6B-A5C9-B0A4EE674D85}" srcOrd="7" destOrd="0" presId="urn:microsoft.com/office/officeart/2016/7/layout/BasicLinearProcessNumbered"/>
    <dgm:cxn modelId="{59994D66-43DB-4BAA-A136-7EB2674C05B1}" type="presParOf" srcId="{C9B27DA0-ABB7-499B-AC27-841D204CE047}" destId="{A89FB70F-C4A5-430C-A0DD-ABA3011AAB2C}" srcOrd="8" destOrd="0" presId="urn:microsoft.com/office/officeart/2016/7/layout/BasicLinearProcessNumbered"/>
    <dgm:cxn modelId="{B655EA7B-BD9C-416A-AA4F-3BC643E7BFAE}" type="presParOf" srcId="{A89FB70F-C4A5-430C-A0DD-ABA3011AAB2C}" destId="{4923787F-5A8F-4A52-A7D4-7CB38D25DFF3}" srcOrd="0" destOrd="0" presId="urn:microsoft.com/office/officeart/2016/7/layout/BasicLinearProcessNumbered"/>
    <dgm:cxn modelId="{CF6D83AF-9B40-42DF-B41F-9CDE99CF8358}" type="presParOf" srcId="{A89FB70F-C4A5-430C-A0DD-ABA3011AAB2C}" destId="{AE61B760-1883-4042-9278-C63D97A4B85E}" srcOrd="1" destOrd="0" presId="urn:microsoft.com/office/officeart/2016/7/layout/BasicLinearProcessNumbered"/>
    <dgm:cxn modelId="{F90D1E83-314D-46D4-BF06-85E30D16A3E0}" type="presParOf" srcId="{A89FB70F-C4A5-430C-A0DD-ABA3011AAB2C}" destId="{702BE291-D298-4BDC-AE4D-0162AB5A6903}" srcOrd="2" destOrd="0" presId="urn:microsoft.com/office/officeart/2016/7/layout/BasicLinearProcessNumbered"/>
    <dgm:cxn modelId="{2FBAF988-3DD0-47FD-A00F-4CD3866A1283}" type="presParOf" srcId="{A89FB70F-C4A5-430C-A0DD-ABA3011AAB2C}" destId="{4248A1DB-79E2-4E5E-93E0-03FD8E7ABB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11280-F062-45D0-990D-829B7C026130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ACB4B-A13B-4BE7-90DC-641B869FF916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Administration – Admins</a:t>
          </a:r>
        </a:p>
      </dsp:txBody>
      <dsp:txXfrm>
        <a:off x="394737" y="1117886"/>
        <a:ext cx="2930037" cy="1819255"/>
      </dsp:txXfrm>
    </dsp:sp>
    <dsp:sp modelId="{64482517-5E8A-4412-9DBC-A2C3DD561877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56BEF-74F7-4DF2-AC46-D873218F2866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Doctors</a:t>
          </a:r>
        </a:p>
      </dsp:txBody>
      <dsp:txXfrm>
        <a:off x="4114250" y="1117886"/>
        <a:ext cx="2930037" cy="1819255"/>
      </dsp:txXfrm>
    </dsp:sp>
    <dsp:sp modelId="{07173927-8526-4EA7-B4CE-607D26F7CB96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F1B6F-1BE2-43D1-AC04-CEE34109D99B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Patients</a:t>
          </a:r>
        </a:p>
      </dsp:txBody>
      <dsp:txXfrm>
        <a:off x="7833762" y="1117886"/>
        <a:ext cx="2930037" cy="1819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862C3-64DB-4E8F-AB7F-26688FE37B15}">
      <dsp:nvSpPr>
        <dsp:cNvPr id="0" name=""/>
        <dsp:cNvSpPr/>
      </dsp:nvSpPr>
      <dsp:spPr>
        <a:xfrm>
          <a:off x="205" y="613566"/>
          <a:ext cx="2480423" cy="29765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0" rIns="24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Approves doctors registered in the application.</a:t>
          </a:r>
        </a:p>
      </dsp:txBody>
      <dsp:txXfrm>
        <a:off x="205" y="1804169"/>
        <a:ext cx="2480423" cy="1785904"/>
      </dsp:txXfrm>
    </dsp:sp>
    <dsp:sp modelId="{7D29295D-DD54-44C8-9271-B25466F4ABE7}">
      <dsp:nvSpPr>
        <dsp:cNvPr id="0" name=""/>
        <dsp:cNvSpPr/>
      </dsp:nvSpPr>
      <dsp:spPr>
        <a:xfrm>
          <a:off x="205" y="613566"/>
          <a:ext cx="2480423" cy="11906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165100" rIns="245011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5" y="613566"/>
        <a:ext cx="2480423" cy="1190603"/>
      </dsp:txXfrm>
    </dsp:sp>
    <dsp:sp modelId="{A74D0741-73C0-498F-9FB5-294B07ACF466}">
      <dsp:nvSpPr>
        <dsp:cNvPr id="0" name=""/>
        <dsp:cNvSpPr/>
      </dsp:nvSpPr>
      <dsp:spPr>
        <a:xfrm>
          <a:off x="2679062" y="613566"/>
          <a:ext cx="2480423" cy="2976508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0" rIns="24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Add/Update/Remove Specializations</a:t>
          </a:r>
        </a:p>
      </dsp:txBody>
      <dsp:txXfrm>
        <a:off x="2679062" y="1804169"/>
        <a:ext cx="2480423" cy="1785904"/>
      </dsp:txXfrm>
    </dsp:sp>
    <dsp:sp modelId="{72156C7F-F460-402A-95CD-B5B3C21E2088}">
      <dsp:nvSpPr>
        <dsp:cNvPr id="0" name=""/>
        <dsp:cNvSpPr/>
      </dsp:nvSpPr>
      <dsp:spPr>
        <a:xfrm>
          <a:off x="2679062" y="613566"/>
          <a:ext cx="2480423" cy="11906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165100" rIns="245011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79062" y="613566"/>
        <a:ext cx="2480423" cy="1190603"/>
      </dsp:txXfrm>
    </dsp:sp>
    <dsp:sp modelId="{38938F24-6CB0-45DF-8E20-7417ED3B89FB}">
      <dsp:nvSpPr>
        <dsp:cNvPr id="0" name=""/>
        <dsp:cNvSpPr/>
      </dsp:nvSpPr>
      <dsp:spPr>
        <a:xfrm>
          <a:off x="5357919" y="613566"/>
          <a:ext cx="2480423" cy="2976508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0" rIns="24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Add/Update/Remove Hospitals </a:t>
          </a:r>
        </a:p>
      </dsp:txBody>
      <dsp:txXfrm>
        <a:off x="5357919" y="1804169"/>
        <a:ext cx="2480423" cy="1785904"/>
      </dsp:txXfrm>
    </dsp:sp>
    <dsp:sp modelId="{E1EF97B2-9679-4B09-976F-134CC7C1E122}">
      <dsp:nvSpPr>
        <dsp:cNvPr id="0" name=""/>
        <dsp:cNvSpPr/>
      </dsp:nvSpPr>
      <dsp:spPr>
        <a:xfrm>
          <a:off x="5357919" y="613566"/>
          <a:ext cx="2480423" cy="11906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165100" rIns="245011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57919" y="613566"/>
        <a:ext cx="2480423" cy="1190603"/>
      </dsp:txXfrm>
    </dsp:sp>
    <dsp:sp modelId="{4E99BA38-3A6F-479E-AC0A-79F5C4C204BF}">
      <dsp:nvSpPr>
        <dsp:cNvPr id="0" name=""/>
        <dsp:cNvSpPr/>
      </dsp:nvSpPr>
      <dsp:spPr>
        <a:xfrm>
          <a:off x="8036777" y="613566"/>
          <a:ext cx="2480423" cy="297650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0" rIns="24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Can view all the appointments</a:t>
          </a:r>
        </a:p>
      </dsp:txBody>
      <dsp:txXfrm>
        <a:off x="8036777" y="1804169"/>
        <a:ext cx="2480423" cy="1785904"/>
      </dsp:txXfrm>
    </dsp:sp>
    <dsp:sp modelId="{6263FE26-582E-4876-900D-E4AA16E0071D}">
      <dsp:nvSpPr>
        <dsp:cNvPr id="0" name=""/>
        <dsp:cNvSpPr/>
      </dsp:nvSpPr>
      <dsp:spPr>
        <a:xfrm>
          <a:off x="8036777" y="613566"/>
          <a:ext cx="2480423" cy="11906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011" tIns="165100" rIns="245011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36777" y="613566"/>
        <a:ext cx="2480423" cy="11906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5C644-3390-4A6E-A47C-712420B250AB}">
      <dsp:nvSpPr>
        <dsp:cNvPr id="0" name=""/>
        <dsp:cNvSpPr/>
      </dsp:nvSpPr>
      <dsp:spPr>
        <a:xfrm>
          <a:off x="3594" y="813467"/>
          <a:ext cx="1946002" cy="27244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Register within the application. </a:t>
          </a:r>
          <a:endParaRPr lang="en-US" sz="1200" kern="1200"/>
        </a:p>
      </dsp:txBody>
      <dsp:txXfrm>
        <a:off x="3594" y="1848740"/>
        <a:ext cx="1946002" cy="1634641"/>
      </dsp:txXfrm>
    </dsp:sp>
    <dsp:sp modelId="{8EA80336-2C15-4485-B5B8-FE12458786BA}">
      <dsp:nvSpPr>
        <dsp:cNvPr id="0" name=""/>
        <dsp:cNvSpPr/>
      </dsp:nvSpPr>
      <dsp:spPr>
        <a:xfrm>
          <a:off x="567934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87628" y="1205601"/>
        <a:ext cx="577932" cy="577932"/>
      </dsp:txXfrm>
    </dsp:sp>
    <dsp:sp modelId="{30FFE828-43A0-48F5-8011-DA8483575CDE}">
      <dsp:nvSpPr>
        <dsp:cNvPr id="0" name=""/>
        <dsp:cNvSpPr/>
      </dsp:nvSpPr>
      <dsp:spPr>
        <a:xfrm>
          <a:off x="3594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A8D94-E930-4980-8546-60D6EAA93A6C}">
      <dsp:nvSpPr>
        <dsp:cNvPr id="0" name=""/>
        <dsp:cNvSpPr/>
      </dsp:nvSpPr>
      <dsp:spPr>
        <a:xfrm>
          <a:off x="2144196" y="813467"/>
          <a:ext cx="1946002" cy="27244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Search for a specific specialization and schedule an appointment with a doctor by selecting an available date and slot.</a:t>
          </a:r>
          <a:endParaRPr lang="en-US" sz="1200" kern="1200"/>
        </a:p>
      </dsp:txBody>
      <dsp:txXfrm>
        <a:off x="2144196" y="1848740"/>
        <a:ext cx="1946002" cy="1634641"/>
      </dsp:txXfrm>
    </dsp:sp>
    <dsp:sp modelId="{E0D75EB9-1797-4E11-8EA3-672C93DEF646}">
      <dsp:nvSpPr>
        <dsp:cNvPr id="0" name=""/>
        <dsp:cNvSpPr/>
      </dsp:nvSpPr>
      <dsp:spPr>
        <a:xfrm>
          <a:off x="2708537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8231" y="1205601"/>
        <a:ext cx="577932" cy="577932"/>
      </dsp:txXfrm>
    </dsp:sp>
    <dsp:sp modelId="{73AD878A-F4CA-4CFB-ACF3-832849E5E28C}">
      <dsp:nvSpPr>
        <dsp:cNvPr id="0" name=""/>
        <dsp:cNvSpPr/>
      </dsp:nvSpPr>
      <dsp:spPr>
        <a:xfrm>
          <a:off x="2144196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AAA23-8298-4DC5-8849-847E40E742F0}">
      <dsp:nvSpPr>
        <dsp:cNvPr id="0" name=""/>
        <dsp:cNvSpPr/>
      </dsp:nvSpPr>
      <dsp:spPr>
        <a:xfrm>
          <a:off x="4284798" y="813467"/>
          <a:ext cx="1946002" cy="27244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Cancel appointments if they haven't been rejected or approved.</a:t>
          </a:r>
          <a:endParaRPr lang="en-US" sz="1200" kern="1200"/>
        </a:p>
      </dsp:txBody>
      <dsp:txXfrm>
        <a:off x="4284798" y="1848740"/>
        <a:ext cx="1946002" cy="1634641"/>
      </dsp:txXfrm>
    </dsp:sp>
    <dsp:sp modelId="{9F220284-2DD3-4E4F-9903-5FA01896B21C}">
      <dsp:nvSpPr>
        <dsp:cNvPr id="0" name=""/>
        <dsp:cNvSpPr/>
      </dsp:nvSpPr>
      <dsp:spPr>
        <a:xfrm>
          <a:off x="4849139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68833" y="1205601"/>
        <a:ext cx="577932" cy="577932"/>
      </dsp:txXfrm>
    </dsp:sp>
    <dsp:sp modelId="{08A4C819-7E53-4427-862B-D12BBEC0EEAC}">
      <dsp:nvSpPr>
        <dsp:cNvPr id="0" name=""/>
        <dsp:cNvSpPr/>
      </dsp:nvSpPr>
      <dsp:spPr>
        <a:xfrm>
          <a:off x="4284798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100BB-BFD6-47F3-A745-C54B95F279C6}">
      <dsp:nvSpPr>
        <dsp:cNvPr id="0" name=""/>
        <dsp:cNvSpPr/>
      </dsp:nvSpPr>
      <dsp:spPr>
        <a:xfrm>
          <a:off x="6425401" y="813467"/>
          <a:ext cx="1946002" cy="27244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Reschedule appointments as needed.</a:t>
          </a:r>
          <a:endParaRPr lang="en-US" sz="1200" kern="1200"/>
        </a:p>
      </dsp:txBody>
      <dsp:txXfrm>
        <a:off x="6425401" y="1848740"/>
        <a:ext cx="1946002" cy="1634641"/>
      </dsp:txXfrm>
    </dsp:sp>
    <dsp:sp modelId="{08B0F16D-4523-4DDD-9E6F-F64A0917AA55}">
      <dsp:nvSpPr>
        <dsp:cNvPr id="0" name=""/>
        <dsp:cNvSpPr/>
      </dsp:nvSpPr>
      <dsp:spPr>
        <a:xfrm>
          <a:off x="6989741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09435" y="1205601"/>
        <a:ext cx="577932" cy="577932"/>
      </dsp:txXfrm>
    </dsp:sp>
    <dsp:sp modelId="{8D8C5F92-B1DC-4514-B6BE-03DF8C01CCEF}">
      <dsp:nvSpPr>
        <dsp:cNvPr id="0" name=""/>
        <dsp:cNvSpPr/>
      </dsp:nvSpPr>
      <dsp:spPr>
        <a:xfrm>
          <a:off x="6425401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3787F-5A8F-4A52-A7D4-7CB38D25DFF3}">
      <dsp:nvSpPr>
        <dsp:cNvPr id="0" name=""/>
        <dsp:cNvSpPr/>
      </dsp:nvSpPr>
      <dsp:spPr>
        <a:xfrm>
          <a:off x="8566003" y="813467"/>
          <a:ext cx="1946002" cy="27244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Access and view prescriptions stored within the tool.</a:t>
          </a:r>
          <a:endParaRPr lang="en-US" sz="1200" kern="1200"/>
        </a:p>
      </dsp:txBody>
      <dsp:txXfrm>
        <a:off x="8566003" y="1848740"/>
        <a:ext cx="1946002" cy="1634641"/>
      </dsp:txXfrm>
    </dsp:sp>
    <dsp:sp modelId="{AE61B760-1883-4042-9278-C63D97A4B85E}">
      <dsp:nvSpPr>
        <dsp:cNvPr id="0" name=""/>
        <dsp:cNvSpPr/>
      </dsp:nvSpPr>
      <dsp:spPr>
        <a:xfrm>
          <a:off x="9130344" y="1085907"/>
          <a:ext cx="817320" cy="817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50038" y="1205601"/>
        <a:ext cx="577932" cy="577932"/>
      </dsp:txXfrm>
    </dsp:sp>
    <dsp:sp modelId="{702BE291-D298-4BDC-AE4D-0162AB5A6903}">
      <dsp:nvSpPr>
        <dsp:cNvPr id="0" name=""/>
        <dsp:cNvSpPr/>
      </dsp:nvSpPr>
      <dsp:spPr>
        <a:xfrm>
          <a:off x="8566003" y="3537798"/>
          <a:ext cx="19460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BF6D-7E0F-E97F-53AB-CED6882F4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C08CF-5085-D8E6-F6B9-EE6E174E3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A552B-E54B-20FE-1756-121A6666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69F9-E54B-E135-8DBC-20D6F53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5132A-944E-3E42-E497-9CFFFE32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8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CFB5-B4E6-B8F8-AB1A-4947893E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96D89-1741-0178-5D6D-4E1B3C87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2F11C-FBC6-877E-BB0A-82865CAF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0F34-6717-4428-1CF7-E57155B1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E47D9-6026-A61E-B2D6-287F6C61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2C0F-0F57-6164-F26B-E77CDA4DC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61FFC-6CC7-A80E-5CB0-12DF748D7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690C-664E-8BEC-0529-0037A514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D1DEC-ABD8-4983-6FED-ADC5B06A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608FC-1CC7-4DB2-2C4C-9D1F83EE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8FBF-1ADE-568E-AC64-82E926E5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2F73-BD73-72C4-C19E-4476EA6B7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35F33-E185-309B-243E-1582F11C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62A46-7A23-5F6F-2E6A-97698FE1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F40E-8762-8B27-AC48-81741C1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9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4A78-4D5E-9672-6DF7-608B3253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8283-FF69-9632-BF6D-73E8D1638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D22E-D579-B3DC-F4FA-59D3F61C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0F74-F322-7FBA-4655-FE1CAF08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A1A1-6209-20FE-CF91-C26D1A80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B3DA-2B85-5ED7-A077-02FAE82C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8D5D-DC56-92B7-6819-5CF81218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82B8B-2F3F-537D-3E6B-F29F72533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205EC-D893-0082-68D1-8F6D77C9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16488-7792-74F8-DADC-6826ACA2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2F4AE-A529-5906-58CD-806D3E3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777-6981-3FC5-0828-8D43FE1F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62B42-12A9-5B3F-E7F1-186A8D66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0889C-4FD1-DB91-CB94-07F4A34E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EBDC3-4EF9-F567-4250-4EB376586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D9BE0-BA91-85CF-7659-E8E122B7F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A9907-3DE9-3B6D-25F1-BC3886D0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7A2F5-03E8-4814-CEA7-85576458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C4418-385B-700F-C8BE-6D638B38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4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85A3-8C6F-EB13-D7A2-29EA4AD5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2D2AF-7278-CAAF-9BFF-7955164B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5E238-C9C3-A012-E39E-8C81E59C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A35E8-B1B4-D8EA-7638-2F4EAD6C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7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3F225-A8BC-CCF6-A31A-31FCF535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54A95-4AA6-9E80-D238-044AEFBA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DF1B-40FD-FCC1-3045-467C6CF5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7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39CE-5776-B819-4740-837DCA4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2B06-D92D-936D-A1B4-E5BBC860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0FB21-A84B-7BD2-B9B7-F0E7D3F7E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9A65D-583F-7BC0-8F46-0CB49B66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06780-2E56-3C76-CC25-8F29CFED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EC5A1-2CD2-1A25-F477-40591ACB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4C7C-C1FC-D0AB-0326-CF1EA5F7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FA472-174F-9413-06C7-F3EAA4D00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D6095-9774-22DD-7FB9-AB69B87E4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70712-169B-BA35-E0D8-D548EEDB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B806-2E43-B920-6772-EFB1341D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B758A-714B-9483-A6CF-9A90C854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94B61-B67E-7558-72DA-1A5BE91E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B217F-06B6-70B4-8461-32C026C7D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A73AD-56A5-03A1-6D4A-A42D25B11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E435F-407C-437D-96F6-8AB31D50B21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CB92-0AA9-A3F9-E9D8-4EFE807BF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A1A0-47A1-9EF1-F8C7-BD09C58DC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C20E-BD45-4CE2-9490-FE194913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2A9D3E2A-0EA7-C47E-9E67-3895EC1C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" t="9091" r="208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992FC-CEA9-C967-E620-401F0F6D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Book My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0195A-F396-715C-F002-581A6D705A24}"/>
              </a:ext>
            </a:extLst>
          </p:cNvPr>
          <p:cNvSpPr txBox="1"/>
          <p:nvPr/>
        </p:nvSpPr>
        <p:spPr>
          <a:xfrm>
            <a:off x="541989" y="5103561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By Akash Reddy </a:t>
            </a:r>
            <a:r>
              <a:rPr lang="en-IN" sz="2400" dirty="0" err="1"/>
              <a:t>Bommireddy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51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3027-EED5-3EDB-490C-460A47EA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Algerian" panose="04020705040A02060702" pitchFamily="82" charset="0"/>
              </a:rPr>
              <a:t>Login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F1547-CBF5-D0BE-F21E-1E35AC1B8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989811"/>
            <a:ext cx="10515600" cy="2878378"/>
          </a:xfrm>
        </p:spPr>
      </p:pic>
    </p:spTree>
    <p:extLst>
      <p:ext uri="{BB962C8B-B14F-4D97-AF65-F5344CB8AC3E}">
        <p14:creationId xmlns:p14="http://schemas.microsoft.com/office/powerpoint/2010/main" val="166796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3074-60F7-253B-BC50-ECD02CA9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Doctors view for doctors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5A604-2E28-1332-F96D-778E1269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504352"/>
            <a:ext cx="9648825" cy="2537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96081-96B9-FCA9-2AD1-A98F259A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4796"/>
            <a:ext cx="10944808" cy="35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9A82-C7C5-9B1C-972A-40689708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new Hospital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A1A72-DE1E-A8A6-4056-BA98AFC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24924"/>
            <a:ext cx="11353800" cy="34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0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F1F7-00EC-21DA-C32E-0EC6C9C0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Patients booking an appointment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DCC42-E2BB-3A6A-91C3-B145E4EC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6706"/>
            <a:ext cx="10515600" cy="2969175"/>
          </a:xfrm>
        </p:spPr>
      </p:pic>
    </p:spTree>
    <p:extLst>
      <p:ext uri="{BB962C8B-B14F-4D97-AF65-F5344CB8AC3E}">
        <p14:creationId xmlns:p14="http://schemas.microsoft.com/office/powerpoint/2010/main" val="114536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52C1-02DE-E7B6-C4F7-AE23EBFC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32FFF-EB10-5216-EFAF-C301EDD97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813" y="1825625"/>
            <a:ext cx="6864373" cy="4351338"/>
          </a:xfrm>
        </p:spPr>
      </p:pic>
    </p:spTree>
    <p:extLst>
      <p:ext uri="{BB962C8B-B14F-4D97-AF65-F5344CB8AC3E}">
        <p14:creationId xmlns:p14="http://schemas.microsoft.com/office/powerpoint/2010/main" val="418117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B9AE-5FAB-249E-900C-04E1BC95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Highlights of Remaining Sprints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20F2-9C0F-BB15-C07C-062B4E5F9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Remaining Sprint Objectives: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Schedules view for Doctors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Prescription Add and view for a doctor for an appointment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Hospitals view for admins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Add new Hospital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Update Hospital Details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Admin Functionalities</a:t>
            </a:r>
          </a:p>
          <a:p>
            <a:pPr marL="285750" indent="-285750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Focus on User Experience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Streamlining Appointment Booking Process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Improving Performance and Scalability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Enhancing Security Measures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59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B731-30FF-9458-B4F2-B85722E0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E3F81-0927-03E7-CFAA-7D19403D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88" y="2443739"/>
            <a:ext cx="9307224" cy="3115110"/>
          </a:xfrm>
        </p:spPr>
      </p:pic>
    </p:spTree>
    <p:extLst>
      <p:ext uri="{BB962C8B-B14F-4D97-AF65-F5344CB8AC3E}">
        <p14:creationId xmlns:p14="http://schemas.microsoft.com/office/powerpoint/2010/main" val="16315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A2DB-278C-95B5-CEE6-7F141054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Reports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714DF-522F-33B2-5413-333453B12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909" y="1825625"/>
            <a:ext cx="8182181" cy="4351338"/>
          </a:xfrm>
        </p:spPr>
      </p:pic>
    </p:spTree>
    <p:extLst>
      <p:ext uri="{BB962C8B-B14F-4D97-AF65-F5344CB8AC3E}">
        <p14:creationId xmlns:p14="http://schemas.microsoft.com/office/powerpoint/2010/main" val="416158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92442-0B82-A5A5-4AE8-5A5FED0AF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8770483E-97EC-F5D6-940D-B5A89825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275C3-52F2-BB82-8E91-6688DB35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Thankyou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573B0-FCA0-E32B-D8B6-577E6D9E7806}"/>
              </a:ext>
            </a:extLst>
          </p:cNvPr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accent5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Graphic 8" descr="Stethoscope">
            <a:extLst>
              <a:ext uri="{FF2B5EF4-FFF2-40B4-BE49-F238E27FC236}">
                <a16:creationId xmlns:a16="http://schemas.microsoft.com/office/drawing/2014/main" id="{323814DA-5B44-EE0C-4ED7-F62BCB308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71212-18F8-274C-2749-124648AB1B0A}"/>
              </a:ext>
            </a:extLst>
          </p:cNvPr>
          <p:cNvSpPr txBox="1"/>
          <p:nvPr/>
        </p:nvSpPr>
        <p:spPr>
          <a:xfrm>
            <a:off x="6695359" y="2990818"/>
            <a:ext cx="4158031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C00000">
                    <a:alpha val="80000"/>
                  </a:srgbClr>
                </a:solidFill>
                <a:latin typeface="Amasis MT Pro Medium" panose="02040604050005020304" pitchFamily="18" charset="0"/>
              </a:rPr>
              <a:t>The "</a:t>
            </a:r>
            <a:r>
              <a:rPr lang="en-US" sz="2000" dirty="0" err="1">
                <a:solidFill>
                  <a:srgbClr val="C00000">
                    <a:alpha val="80000"/>
                  </a:srgbClr>
                </a:solidFill>
                <a:latin typeface="Amasis MT Pro Medium" panose="02040604050005020304" pitchFamily="18" charset="0"/>
              </a:rPr>
              <a:t>BookMyDoctor</a:t>
            </a:r>
            <a:r>
              <a:rPr lang="en-US" sz="2000" dirty="0">
                <a:solidFill>
                  <a:srgbClr val="C00000">
                    <a:alpha val="80000"/>
                  </a:srgbClr>
                </a:solidFill>
                <a:latin typeface="Amasis MT Pro Medium" panose="02040604050005020304" pitchFamily="18" charset="0"/>
              </a:rPr>
              <a:t>" application revolves around creating a user-friendly and efficient platform for patients to seamlessly interact with healthcare providers and take control of their healthcare requirements. </a:t>
            </a:r>
          </a:p>
        </p:txBody>
      </p:sp>
      <p:sp>
        <p:nvSpPr>
          <p:cNvPr id="3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8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A544-114A-749E-A21F-55AC4355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3400" dirty="0">
                <a:latin typeface="Amasis MT Pro Medium" panose="02040604050005020304" pitchFamily="18" charset="0"/>
              </a:rPr>
              <a:t>Roles Involved in the BOOKMYDOC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7843B8-5CED-AAD6-4E25-32B8C7570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3881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051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464D8-FD41-4EA2-9094-791BB1112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A1B69-F82D-4322-9669-42AC0CB70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070EC-227B-3F3D-22BC-A2AFBD7B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49265"/>
            <a:ext cx="9792707" cy="1679489"/>
          </a:xfrm>
        </p:spPr>
        <p:txBody>
          <a:bodyPr anchor="b">
            <a:normAutofit/>
          </a:bodyPr>
          <a:lstStyle/>
          <a:p>
            <a:pPr algn="ctr"/>
            <a:r>
              <a:rPr lang="en-US" sz="4800"/>
              <a:t>ADMINS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4E42C3-409B-02CF-DF1F-634452563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06522"/>
              </p:ext>
            </p:extLst>
          </p:nvPr>
        </p:nvGraphicFramePr>
        <p:xfrm>
          <a:off x="836394" y="2422509"/>
          <a:ext cx="10517406" cy="42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14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DB8DB-F8BF-6AB6-2C57-B991FB7F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Doctors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212B-A1BA-FF52-ED36-291BACA41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Söhne"/>
              </a:rPr>
              <a:t>Register on the platform, undergo admin review for approval, and become a part of the application.</a:t>
            </a:r>
          </a:p>
          <a:p>
            <a:r>
              <a:rPr lang="en-US" sz="2000" b="0" i="0" dirty="0">
                <a:effectLst/>
                <a:latin typeface="Söhne"/>
              </a:rPr>
              <a:t> Set available schedules for appointments as a doctor. </a:t>
            </a:r>
          </a:p>
          <a:p>
            <a:r>
              <a:rPr lang="en-US" sz="2000" b="0" i="0" dirty="0">
                <a:effectLst/>
                <a:latin typeface="Söhne"/>
              </a:rPr>
              <a:t>Review and approve or reject appointment requests.</a:t>
            </a:r>
          </a:p>
          <a:p>
            <a:r>
              <a:rPr lang="en-US" sz="2000" b="0" i="0" dirty="0">
                <a:effectLst/>
                <a:latin typeface="Söhne"/>
              </a:rPr>
              <a:t> Update the appointment status and prescribe medications after consultations are finished in the tool.</a:t>
            </a:r>
            <a:endParaRPr lang="en-US" sz="2000" dirty="0"/>
          </a:p>
        </p:txBody>
      </p:sp>
      <p:pic>
        <p:nvPicPr>
          <p:cNvPr id="5" name="Picture 4" descr="Pink desk with doctor items">
            <a:extLst>
              <a:ext uri="{FF2B5EF4-FFF2-40B4-BE49-F238E27FC236}">
                <a16:creationId xmlns:a16="http://schemas.microsoft.com/office/drawing/2014/main" id="{6A4A7300-B715-015F-5991-22E20C36F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277-E59A-0DFA-650C-6C10140C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B1A667-AC61-D3D0-365F-21F1C4BB12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93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3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A4BE9-CDA8-42C7-34D4-3B7F9677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Model</a:t>
            </a:r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F0D05D9-66B7-1DB9-3206-D041D9DD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482" y="961812"/>
            <a:ext cx="554043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A7D6-6BE3-F307-CC1A-79DB1596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Register screen for Patient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346ECB-9FB0-ADE5-BD71-A1BC1A89B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D931E-EE7B-2B3B-4C71-C6EE9FE0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" y="1414886"/>
            <a:ext cx="11122090" cy="507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2D08-48CB-6973-EFD9-7F84D1A4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Register for Doctor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8D8C9-4E09-5F02-918A-BA0D48B3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2" y="1613864"/>
            <a:ext cx="10198359" cy="47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261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ADLaM Display</vt:lpstr>
      <vt:lpstr>Aldhabi</vt:lpstr>
      <vt:lpstr>Algerian</vt:lpstr>
      <vt:lpstr>Amasis MT Pro Medium</vt:lpstr>
      <vt:lpstr>Arial</vt:lpstr>
      <vt:lpstr>Calibri</vt:lpstr>
      <vt:lpstr>Calibri Light</vt:lpstr>
      <vt:lpstr>Söhne</vt:lpstr>
      <vt:lpstr>Office Theme</vt:lpstr>
      <vt:lpstr>Book My Doc</vt:lpstr>
      <vt:lpstr>PowerPoint Presentation</vt:lpstr>
      <vt:lpstr>Roles Involved in the BOOKMYDOC application</vt:lpstr>
      <vt:lpstr>ADMINS</vt:lpstr>
      <vt:lpstr>Doctors</vt:lpstr>
      <vt:lpstr>Patients</vt:lpstr>
      <vt:lpstr>Database Model</vt:lpstr>
      <vt:lpstr>Register screen for Patient</vt:lpstr>
      <vt:lpstr>Register for Doctor </vt:lpstr>
      <vt:lpstr>Login Screen</vt:lpstr>
      <vt:lpstr>Doctors view for doctors list</vt:lpstr>
      <vt:lpstr>Add new Hospital</vt:lpstr>
      <vt:lpstr>Patients booking an appointment </vt:lpstr>
      <vt:lpstr>PowerPoint Presentation</vt:lpstr>
      <vt:lpstr>Highlights of Remaining Sprints</vt:lpstr>
      <vt:lpstr>PowerPoint Presentation</vt:lpstr>
      <vt:lpstr>Sprint Reports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My Doc</dc:title>
  <dc:creator>Kiran Kumar Kongari</dc:creator>
  <cp:lastModifiedBy>B.AKASH REDDY</cp:lastModifiedBy>
  <cp:revision>8</cp:revision>
  <dcterms:created xsi:type="dcterms:W3CDTF">2023-12-01T08:55:12Z</dcterms:created>
  <dcterms:modified xsi:type="dcterms:W3CDTF">2024-08-01T06:28:52Z</dcterms:modified>
</cp:coreProperties>
</file>